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  <Override PartName="/ppt/authors.xml" ContentType="application/vnd.ms-powerpoint.author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removePersonalInfoOnSave="1" saveSubsetFonts="1" autoCompressPictures="0">
  <p:sldMasterIdLst>
    <p:sldMasterId id="2147483666" r:id="rId4"/>
  </p:sldMasterIdLst>
  <p:notesMasterIdLst>
    <p:notesMasterId r:id="rId12"/>
  </p:notesMasterIdLst>
  <p:handoutMasterIdLst>
    <p:handoutMasterId r:id="rId13"/>
  </p:handoutMasterIdLst>
  <p:sldIdLst>
    <p:sldId id="256" r:id="rId5"/>
    <p:sldId id="277" r:id="rId6"/>
    <p:sldId id="262" r:id="rId7"/>
    <p:sldId id="296" r:id="rId8"/>
    <p:sldId id="261" r:id="rId9"/>
    <p:sldId id="297" r:id="rId10"/>
    <p:sldId id="289" r:id="rId11"/>
  </p:sldIdLst>
  <p:sldSz cx="12192000" cy="6858000"/>
  <p:notesSz cx="6858000" cy="9144000"/>
  <p:defaultTextStyle>
    <a:defPPr rtl="0"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360" userDrawn="1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00000000-0000-0000-0000-000000000000}" name="Author" initials="A" userId="Author" providerId="AD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4" name="Автор" initials="A" lastIdx="0" clrIdx="3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9E6D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5653" autoAdjust="0"/>
    <p:restoredTop sz="94660"/>
  </p:normalViewPr>
  <p:slideViewPr>
    <p:cSldViewPr snapToGrid="0">
      <p:cViewPr varScale="1">
        <p:scale>
          <a:sx n="81" d="100"/>
          <a:sy n="81" d="100"/>
        </p:scale>
        <p:origin x="120" y="486"/>
      </p:cViewPr>
      <p:guideLst>
        <p:guide orient="horz" pos="33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3882" y="133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handoutMaster" Target="handoutMasters/handoutMaster1.xml"/><Relationship Id="rId18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notesMaster" Target="notesMasters/notesMaster1.xml"/><Relationship Id="rId17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presProps" Target="presProps.xml"/><Relationship Id="rId10" Type="http://schemas.openxmlformats.org/officeDocument/2006/relationships/slide" Target="slides/slide6.xml"/><Relationship Id="rId31" Type="http://schemas.microsoft.com/office/2018/10/relationships/authors" Target="author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commentAuthors" Target="commentAuthor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>
            <a:extLst>
              <a:ext uri="{FF2B5EF4-FFF2-40B4-BE49-F238E27FC236}">
                <a16:creationId xmlns:a16="http://schemas.microsoft.com/office/drawing/2014/main" id="{53F6ED8B-CF52-4A64-BACC-61D9C1041E04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ru-RU"/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0D7022B2-02C5-4E03-99BC-0BA3C57AC49B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FC0F8075-1A65-4E2D-86FD-3149223795BF}" type="datetime1">
              <a:rPr lang="ru-RU" smtClean="0"/>
              <a:t>03.07.2025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BC3FEE8C-8D38-4F2A-950E-071C6823E271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8C567A6D-959B-4552-AB8D-4CCA819CAA71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4BF9A36D-7FAC-478F-9944-F324014F6FD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42467698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ru-RU" noProof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D7F6790-AAC1-45DA-A380-9B168CABEF7B}" type="datetime1">
              <a:rPr lang="ru-RU" smtClean="0"/>
              <a:pPr/>
              <a:t>03.07.2025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ru-RU" noProof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D4B9A9E5-4F7F-4A7D-9DE1-899232329269}" type="slidenum">
              <a:rPr lang="ru-RU" noProof="0" smtClean="0"/>
              <a:t>‹#›</a:t>
            </a:fld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1387783183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D4B9A9E5-4F7F-4A7D-9DE1-899232329269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6612819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D4B9A9E5-4F7F-4A7D-9DE1-899232329269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1342869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D4B9A9E5-4F7F-4A7D-9DE1-899232329269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1231308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D4B9A9E5-4F7F-4A7D-9DE1-899232329269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2376459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D4B9A9E5-4F7F-4A7D-9DE1-899232329269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2788410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D4B9A9E5-4F7F-4A7D-9DE1-899232329269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097204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D4B9A9E5-4F7F-4A7D-9DE1-899232329269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4456523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11.svg"/><Relationship Id="rId7" Type="http://schemas.openxmlformats.org/officeDocument/2006/relationships/image" Target="../media/image2012.sv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0.png"/><Relationship Id="rId5" Type="http://schemas.openxmlformats.org/officeDocument/2006/relationships/image" Target="../media/image1813.svg"/><Relationship Id="rId4" Type="http://schemas.openxmlformats.org/officeDocument/2006/relationships/image" Target="../media/image9.png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9.sv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3.sv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85.svg"/><Relationship Id="rId4" Type="http://schemas.openxmlformats.org/officeDocument/2006/relationships/image" Target="../media/image14.png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7.svg"/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85.svg"/><Relationship Id="rId4" Type="http://schemas.openxmlformats.org/officeDocument/2006/relationships/image" Target="../media/image4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10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4.sv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2.sv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15B3628-62D7-4A6D-A79F-34DE91DBA31E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416040" y="4434840"/>
            <a:ext cx="4941771" cy="1122202"/>
          </a:xfrm>
        </p:spPr>
        <p:txBody>
          <a:bodyPr rtlCol="0" anchor="b">
            <a:noAutofit/>
          </a:bodyPr>
          <a:lstStyle>
            <a:lvl1pPr algn="l">
              <a:defRPr sz="3600" cap="all" spc="15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ru-RU" noProof="0"/>
              <a:t>СТИЛЬ ОБРАЗЦА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55457758-A125-4CEA-A3D5-CBD010417BD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416041" y="5586890"/>
            <a:ext cx="4941770" cy="396660"/>
          </a:xfrm>
        </p:spPr>
        <p:txBody>
          <a:bodyPr rtlCol="0">
            <a:normAutofit/>
          </a:bodyPr>
          <a:lstStyle>
            <a:lvl1pPr marL="0" indent="0" algn="l">
              <a:lnSpc>
                <a:spcPct val="100000"/>
              </a:lnSpc>
              <a:buNone/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rtl="0"/>
            <a:r>
              <a:rPr lang="ru-RU" noProof="0"/>
              <a:t>Образец подзаголовка</a:t>
            </a:r>
          </a:p>
        </p:txBody>
      </p:sp>
      <p:pic>
        <p:nvPicPr>
          <p:cNvPr id="8" name="Графический объект 7">
            <a:extLst>
              <a:ext uri="{FF2B5EF4-FFF2-40B4-BE49-F238E27FC236}">
                <a16:creationId xmlns:a16="http://schemas.microsoft.com/office/drawing/2014/main" id="{A04F1E16-9A84-4D0E-9706-79C396AF6AE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 l="9358" t="23650" b="-1"/>
          <a:stretch/>
        </p:blipFill>
        <p:spPr>
          <a:xfrm>
            <a:off x="0" y="0"/>
            <a:ext cx="9488312" cy="50543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31086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Рыночное сравнение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1CF3B5C-31C4-46BA-9FAD-72DF917A84D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85156" y="892177"/>
            <a:ext cx="8421688" cy="1325563"/>
          </a:xfrm>
        </p:spPr>
        <p:txBody>
          <a:bodyPr rtlCol="0">
            <a:normAutofit/>
          </a:bodyPr>
          <a:lstStyle>
            <a:lvl1pPr algn="ctr">
              <a:defRPr lang="en-US" sz="2800" kern="1200" cap="all" spc="150" baseline="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+mj-ea"/>
                <a:cs typeface="+mj-cs"/>
              </a:defRPr>
            </a:lvl1pPr>
          </a:lstStyle>
          <a:p>
            <a:pPr rtl="0"/>
            <a:r>
              <a:rPr lang="ru-RU" noProof="0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B659CD1F-9DFB-4048-9B9B-2BD7D4EC6400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2063855" y="3064615"/>
            <a:ext cx="1240971" cy="823912"/>
          </a:xfrm>
        </p:spPr>
        <p:txBody>
          <a:bodyPr rtlCol="0" anchor="ctr">
            <a:noAutofit/>
          </a:bodyPr>
          <a:lstStyle>
            <a:lvl1pPr marL="0" indent="0" algn="ctr">
              <a:buNone/>
              <a:defRPr lang="en-US" sz="4000" kern="1200" cap="all" spc="150" baseline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ru-RU" noProof="0"/>
              <a:t>№</a:t>
            </a:r>
          </a:p>
        </p:txBody>
      </p:sp>
      <p:sp>
        <p:nvSpPr>
          <p:cNvPr id="23" name="Текст 2">
            <a:extLst>
              <a:ext uri="{FF2B5EF4-FFF2-40B4-BE49-F238E27FC236}">
                <a16:creationId xmlns:a16="http://schemas.microsoft.com/office/drawing/2014/main" id="{A066E2EA-C6EA-4A02-818E-33BD582D92E7}"/>
              </a:ext>
            </a:extLst>
          </p:cNvPr>
          <p:cNvSpPr>
            <a:spLocks noGrp="1"/>
          </p:cNvSpPr>
          <p:nvPr>
            <p:ph type="body" idx="15" hasCustomPrompt="1"/>
          </p:nvPr>
        </p:nvSpPr>
        <p:spPr>
          <a:xfrm>
            <a:off x="5475514" y="3064615"/>
            <a:ext cx="1240971" cy="823912"/>
          </a:xfrm>
        </p:spPr>
        <p:txBody>
          <a:bodyPr rtlCol="0" anchor="ctr">
            <a:noAutofit/>
          </a:bodyPr>
          <a:lstStyle>
            <a:lvl1pPr marL="0" indent="0" algn="ctr">
              <a:buNone/>
              <a:defRPr lang="en-US" sz="4000" kern="1200" cap="all" spc="150" baseline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ru-RU" noProof="0"/>
              <a:t>№</a:t>
            </a:r>
          </a:p>
        </p:txBody>
      </p:sp>
      <p:sp>
        <p:nvSpPr>
          <p:cNvPr id="24" name="Текст 2">
            <a:extLst>
              <a:ext uri="{FF2B5EF4-FFF2-40B4-BE49-F238E27FC236}">
                <a16:creationId xmlns:a16="http://schemas.microsoft.com/office/drawing/2014/main" id="{97B9C3B0-3522-407C-B662-631E19ECC95F}"/>
              </a:ext>
            </a:extLst>
          </p:cNvPr>
          <p:cNvSpPr>
            <a:spLocks noGrp="1"/>
          </p:cNvSpPr>
          <p:nvPr>
            <p:ph type="body" idx="16" hasCustomPrompt="1"/>
          </p:nvPr>
        </p:nvSpPr>
        <p:spPr>
          <a:xfrm>
            <a:off x="8887174" y="3064615"/>
            <a:ext cx="1240971" cy="823912"/>
          </a:xfrm>
        </p:spPr>
        <p:txBody>
          <a:bodyPr rtlCol="0" anchor="ctr">
            <a:noAutofit/>
          </a:bodyPr>
          <a:lstStyle>
            <a:lvl1pPr marL="0" indent="0" algn="ctr">
              <a:buNone/>
              <a:defRPr lang="en-US" sz="4000" kern="1200" cap="all" spc="150" baseline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ru-RU" noProof="0"/>
              <a:t>№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AC9B20CF-6B91-4562-B799-0ABDAEBC0D2A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1129698" y="4824188"/>
            <a:ext cx="3124093" cy="462927"/>
          </a:xfrm>
        </p:spPr>
        <p:txBody>
          <a:bodyPr rtlCol="0">
            <a:noAutofit/>
          </a:bodyPr>
          <a:lstStyle>
            <a:lvl1pPr marL="0" indent="0" algn="ctr">
              <a:lnSpc>
                <a:spcPct val="100000"/>
              </a:lnSpc>
              <a:buNone/>
              <a:defRPr sz="2000" cap="all" spc="5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lnSpc>
                <a:spcPct val="100000"/>
              </a:lnSpc>
              <a:buNone/>
              <a:defRPr sz="1400" spc="50" baseline="0">
                <a:solidFill>
                  <a:schemeClr val="bg1"/>
                </a:solidFill>
              </a:defRPr>
            </a:lvl2pPr>
            <a:lvl3pPr marL="914400" indent="0">
              <a:lnSpc>
                <a:spcPct val="100000"/>
              </a:lnSpc>
              <a:buNone/>
              <a:defRPr sz="1400" spc="50" baseline="0">
                <a:solidFill>
                  <a:schemeClr val="bg1"/>
                </a:solidFill>
              </a:defRPr>
            </a:lvl3pPr>
            <a:lvl4pPr marL="1371600" indent="0">
              <a:lnSpc>
                <a:spcPct val="100000"/>
              </a:lnSpc>
              <a:buNone/>
              <a:defRPr sz="1400" spc="50" baseline="0">
                <a:solidFill>
                  <a:schemeClr val="bg1"/>
                </a:solidFill>
              </a:defRPr>
            </a:lvl4pPr>
            <a:lvl5pPr marL="1828800" indent="0">
              <a:lnSpc>
                <a:spcPct val="100000"/>
              </a:lnSpc>
              <a:buNone/>
              <a:defRPr sz="1400" spc="50" baseline="0">
                <a:solidFill>
                  <a:schemeClr val="bg1"/>
                </a:solidFill>
              </a:defRPr>
            </a:lvl5pPr>
          </a:lstStyle>
          <a:p>
            <a:pPr lvl="0" rtl="0"/>
            <a:r>
              <a:rPr lang="ru-RU" noProof="0"/>
              <a:t>Щелкните, чтобы изменить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B36EE64B-44BF-4634-97BC-5ED74C6DF280}"/>
              </a:ext>
            </a:extLst>
          </p:cNvPr>
          <p:cNvSpPr>
            <a:spLocks noGrp="1"/>
          </p:cNvSpPr>
          <p:nvPr>
            <p:ph sz="quarter" idx="4" hasCustomPrompt="1"/>
          </p:nvPr>
        </p:nvSpPr>
        <p:spPr>
          <a:xfrm>
            <a:off x="4526261" y="4824188"/>
            <a:ext cx="3139479" cy="462927"/>
          </a:xfrm>
        </p:spPr>
        <p:txBody>
          <a:bodyPr rtlCol="0">
            <a:normAutofit/>
          </a:bodyPr>
          <a:lstStyle>
            <a:lvl1pPr marL="0" indent="0" algn="ctr">
              <a:lnSpc>
                <a:spcPct val="100000"/>
              </a:lnSpc>
              <a:buNone/>
              <a:defRPr sz="2000" cap="all" spc="5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lnSpc>
                <a:spcPct val="100000"/>
              </a:lnSpc>
              <a:buNone/>
              <a:defRPr sz="2000" cap="all" spc="50" baseline="0">
                <a:solidFill>
                  <a:schemeClr val="bg1"/>
                </a:solidFill>
              </a:defRPr>
            </a:lvl2pPr>
            <a:lvl3pPr marL="914400" indent="0">
              <a:lnSpc>
                <a:spcPct val="100000"/>
              </a:lnSpc>
              <a:buNone/>
              <a:defRPr sz="1400" spc="50" baseline="0">
                <a:solidFill>
                  <a:schemeClr val="bg1"/>
                </a:solidFill>
              </a:defRPr>
            </a:lvl3pPr>
            <a:lvl4pPr marL="1371600" indent="0">
              <a:lnSpc>
                <a:spcPct val="100000"/>
              </a:lnSpc>
              <a:buNone/>
              <a:defRPr sz="1400" spc="50" baseline="0">
                <a:solidFill>
                  <a:schemeClr val="bg1"/>
                </a:solidFill>
              </a:defRPr>
            </a:lvl4pPr>
            <a:lvl5pPr marL="1828800" indent="0">
              <a:lnSpc>
                <a:spcPct val="100000"/>
              </a:lnSpc>
              <a:buNone/>
              <a:defRPr sz="1400" spc="50" baseline="0">
                <a:solidFill>
                  <a:schemeClr val="bg1"/>
                </a:solidFill>
              </a:defRPr>
            </a:lvl5pPr>
          </a:lstStyle>
          <a:p>
            <a:pPr lvl="0" rtl="0"/>
            <a:r>
              <a:rPr lang="ru-RU" noProof="0"/>
              <a:t>Щелкните, чтобы изменить</a:t>
            </a:r>
          </a:p>
        </p:txBody>
      </p:sp>
      <p:sp>
        <p:nvSpPr>
          <p:cNvPr id="22" name="Объект 3">
            <a:extLst>
              <a:ext uri="{FF2B5EF4-FFF2-40B4-BE49-F238E27FC236}">
                <a16:creationId xmlns:a16="http://schemas.microsoft.com/office/drawing/2014/main" id="{C464A9BD-B815-4632-8F54-6EB70E48BAFF}"/>
              </a:ext>
            </a:extLst>
          </p:cNvPr>
          <p:cNvSpPr>
            <a:spLocks noGrp="1"/>
          </p:cNvSpPr>
          <p:nvPr>
            <p:ph sz="half" idx="14" hasCustomPrompt="1"/>
          </p:nvPr>
        </p:nvSpPr>
        <p:spPr>
          <a:xfrm>
            <a:off x="7938210" y="4824188"/>
            <a:ext cx="3124093" cy="462927"/>
          </a:xfrm>
        </p:spPr>
        <p:txBody>
          <a:bodyPr rtlCol="0">
            <a:noAutofit/>
          </a:bodyPr>
          <a:lstStyle>
            <a:lvl1pPr marL="0" indent="0" algn="ctr">
              <a:lnSpc>
                <a:spcPct val="100000"/>
              </a:lnSpc>
              <a:buNone/>
              <a:defRPr sz="2000" cap="all" spc="5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lnSpc>
                <a:spcPct val="100000"/>
              </a:lnSpc>
              <a:buNone/>
              <a:defRPr sz="1400" spc="50" baseline="0">
                <a:solidFill>
                  <a:schemeClr val="bg1"/>
                </a:solidFill>
              </a:defRPr>
            </a:lvl2pPr>
            <a:lvl3pPr marL="914400" indent="0">
              <a:lnSpc>
                <a:spcPct val="100000"/>
              </a:lnSpc>
              <a:buNone/>
              <a:defRPr sz="1400" spc="50" baseline="0">
                <a:solidFill>
                  <a:schemeClr val="bg1"/>
                </a:solidFill>
              </a:defRPr>
            </a:lvl3pPr>
            <a:lvl4pPr marL="1371600" indent="0">
              <a:lnSpc>
                <a:spcPct val="100000"/>
              </a:lnSpc>
              <a:buNone/>
              <a:defRPr sz="1400" spc="50" baseline="0">
                <a:solidFill>
                  <a:schemeClr val="bg1"/>
                </a:solidFill>
              </a:defRPr>
            </a:lvl4pPr>
            <a:lvl5pPr marL="1828800" indent="0">
              <a:lnSpc>
                <a:spcPct val="100000"/>
              </a:lnSpc>
              <a:buNone/>
              <a:defRPr sz="1400" spc="50" baseline="0">
                <a:solidFill>
                  <a:schemeClr val="bg1"/>
                </a:solidFill>
              </a:defRPr>
            </a:lvl5pPr>
          </a:lstStyle>
          <a:p>
            <a:pPr lvl="0" rtl="0"/>
            <a:r>
              <a:rPr lang="ru-RU" noProof="0"/>
              <a:t>Щелкните, чтобы изменить</a:t>
            </a:r>
          </a:p>
        </p:txBody>
      </p:sp>
      <p:pic>
        <p:nvPicPr>
          <p:cNvPr id="11" name="Графический объект 10">
            <a:extLst>
              <a:ext uri="{FF2B5EF4-FFF2-40B4-BE49-F238E27FC236}">
                <a16:creationId xmlns:a16="http://schemas.microsoft.com/office/drawing/2014/main" id="{B38B0D13-BD5F-460B-B337-F4A9342026D0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=""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465141" y="2358007"/>
            <a:ext cx="2438400" cy="2019300"/>
          </a:xfrm>
          <a:prstGeom prst="rect">
            <a:avLst/>
          </a:prstGeom>
        </p:spPr>
      </p:pic>
      <p:pic>
        <p:nvPicPr>
          <p:cNvPr id="13" name="Графический объект 12">
            <a:extLst>
              <a:ext uri="{FF2B5EF4-FFF2-40B4-BE49-F238E27FC236}">
                <a16:creationId xmlns:a16="http://schemas.microsoft.com/office/drawing/2014/main" id="{BE72876B-D3DA-4462-9E24-3354D8D02A27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=""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000625" y="2531837"/>
            <a:ext cx="2190750" cy="1943100"/>
          </a:xfrm>
          <a:prstGeom prst="rect">
            <a:avLst/>
          </a:prstGeom>
        </p:spPr>
      </p:pic>
      <p:pic>
        <p:nvPicPr>
          <p:cNvPr id="15" name="Графический объект 14">
            <a:extLst>
              <a:ext uri="{FF2B5EF4-FFF2-40B4-BE49-F238E27FC236}">
                <a16:creationId xmlns:a16="http://schemas.microsoft.com/office/drawing/2014/main" id="{14A539B6-6E3F-41BA-ACE2-76E8BB651636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=""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8345608" y="2421056"/>
            <a:ext cx="2324100" cy="2057400"/>
          </a:xfrm>
          <a:prstGeom prst="rect">
            <a:avLst/>
          </a:prstGeom>
        </p:spPr>
      </p:pic>
      <p:sp>
        <p:nvSpPr>
          <p:cNvPr id="25" name="Объект 3">
            <a:extLst>
              <a:ext uri="{FF2B5EF4-FFF2-40B4-BE49-F238E27FC236}">
                <a16:creationId xmlns:a16="http://schemas.microsoft.com/office/drawing/2014/main" id="{82D8880F-3EAC-45C9-91F2-19A193791A18}"/>
              </a:ext>
            </a:extLst>
          </p:cNvPr>
          <p:cNvSpPr>
            <a:spLocks noGrp="1"/>
          </p:cNvSpPr>
          <p:nvPr>
            <p:ph sz="half" idx="17" hasCustomPrompt="1"/>
          </p:nvPr>
        </p:nvSpPr>
        <p:spPr>
          <a:xfrm>
            <a:off x="1129698" y="5280763"/>
            <a:ext cx="3124093" cy="462927"/>
          </a:xfrm>
        </p:spPr>
        <p:txBody>
          <a:bodyPr rtlCol="0">
            <a:normAutofit/>
          </a:bodyPr>
          <a:lstStyle>
            <a:lvl1pPr marL="0" indent="0" algn="ctr">
              <a:lnSpc>
                <a:spcPct val="100000"/>
              </a:lnSpc>
              <a:buNone/>
              <a:defRPr sz="1400" cap="none" spc="5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lnSpc>
                <a:spcPct val="100000"/>
              </a:lnSpc>
              <a:buNone/>
              <a:defRPr sz="1400" spc="50" baseline="0">
                <a:solidFill>
                  <a:schemeClr val="bg1"/>
                </a:solidFill>
              </a:defRPr>
            </a:lvl2pPr>
            <a:lvl3pPr marL="914400" indent="0">
              <a:lnSpc>
                <a:spcPct val="100000"/>
              </a:lnSpc>
              <a:buNone/>
              <a:defRPr sz="1400" spc="50" baseline="0">
                <a:solidFill>
                  <a:schemeClr val="bg1"/>
                </a:solidFill>
              </a:defRPr>
            </a:lvl3pPr>
            <a:lvl4pPr marL="1371600" indent="0">
              <a:lnSpc>
                <a:spcPct val="100000"/>
              </a:lnSpc>
              <a:buNone/>
              <a:defRPr sz="1400" spc="50" baseline="0">
                <a:solidFill>
                  <a:schemeClr val="bg1"/>
                </a:solidFill>
              </a:defRPr>
            </a:lvl4pPr>
            <a:lvl5pPr marL="1828800" indent="0">
              <a:lnSpc>
                <a:spcPct val="100000"/>
              </a:lnSpc>
              <a:buNone/>
              <a:defRPr sz="1400" spc="50" baseline="0">
                <a:solidFill>
                  <a:schemeClr val="bg1"/>
                </a:solidFill>
              </a:defRPr>
            </a:lvl5pPr>
          </a:lstStyle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</p:txBody>
      </p:sp>
      <p:sp>
        <p:nvSpPr>
          <p:cNvPr id="26" name="Объект 5">
            <a:extLst>
              <a:ext uri="{FF2B5EF4-FFF2-40B4-BE49-F238E27FC236}">
                <a16:creationId xmlns:a16="http://schemas.microsoft.com/office/drawing/2014/main" id="{9019518E-E850-403D-A5B5-4B53F8C4A56B}"/>
              </a:ext>
            </a:extLst>
          </p:cNvPr>
          <p:cNvSpPr>
            <a:spLocks noGrp="1"/>
          </p:cNvSpPr>
          <p:nvPr>
            <p:ph sz="quarter" idx="18" hasCustomPrompt="1"/>
          </p:nvPr>
        </p:nvSpPr>
        <p:spPr>
          <a:xfrm>
            <a:off x="4526261" y="5280763"/>
            <a:ext cx="3139479" cy="462927"/>
          </a:xfrm>
        </p:spPr>
        <p:txBody>
          <a:bodyPr rtlCol="0">
            <a:normAutofit/>
          </a:bodyPr>
          <a:lstStyle>
            <a:lvl1pPr marL="0" indent="0" algn="ctr">
              <a:lnSpc>
                <a:spcPct val="100000"/>
              </a:lnSpc>
              <a:buNone/>
              <a:defRPr sz="1400" cap="none" spc="5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lnSpc>
                <a:spcPct val="100000"/>
              </a:lnSpc>
              <a:buNone/>
              <a:defRPr sz="1400" cap="none" spc="5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 marL="914400" indent="0">
              <a:lnSpc>
                <a:spcPct val="100000"/>
              </a:lnSpc>
              <a:buNone/>
              <a:defRPr sz="1400" spc="50" baseline="0">
                <a:solidFill>
                  <a:schemeClr val="bg1"/>
                </a:solidFill>
              </a:defRPr>
            </a:lvl3pPr>
            <a:lvl4pPr marL="1371600" indent="0">
              <a:lnSpc>
                <a:spcPct val="100000"/>
              </a:lnSpc>
              <a:buNone/>
              <a:defRPr sz="1400" spc="50" baseline="0">
                <a:solidFill>
                  <a:schemeClr val="bg1"/>
                </a:solidFill>
              </a:defRPr>
            </a:lvl4pPr>
            <a:lvl5pPr marL="1828800" indent="0">
              <a:lnSpc>
                <a:spcPct val="100000"/>
              </a:lnSpc>
              <a:buNone/>
              <a:defRPr sz="1400" spc="50" baseline="0">
                <a:solidFill>
                  <a:schemeClr val="bg1"/>
                </a:solidFill>
              </a:defRPr>
            </a:lvl5pPr>
          </a:lstStyle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  <a:p>
            <a:pPr lvl="1" rtl="0"/>
            <a:endParaRPr lang="ru-RU" noProof="0"/>
          </a:p>
        </p:txBody>
      </p:sp>
      <p:sp>
        <p:nvSpPr>
          <p:cNvPr id="27" name="Объект 3">
            <a:extLst>
              <a:ext uri="{FF2B5EF4-FFF2-40B4-BE49-F238E27FC236}">
                <a16:creationId xmlns:a16="http://schemas.microsoft.com/office/drawing/2014/main" id="{A8058154-45E5-403E-B714-AC85774F391F}"/>
              </a:ext>
            </a:extLst>
          </p:cNvPr>
          <p:cNvSpPr>
            <a:spLocks noGrp="1"/>
          </p:cNvSpPr>
          <p:nvPr>
            <p:ph sz="half" idx="19" hasCustomPrompt="1"/>
          </p:nvPr>
        </p:nvSpPr>
        <p:spPr>
          <a:xfrm>
            <a:off x="7938210" y="5280763"/>
            <a:ext cx="3124093" cy="462927"/>
          </a:xfrm>
        </p:spPr>
        <p:txBody>
          <a:bodyPr rtlCol="0">
            <a:normAutofit/>
          </a:bodyPr>
          <a:lstStyle>
            <a:lvl1pPr marL="0" indent="0" algn="ctr">
              <a:lnSpc>
                <a:spcPct val="100000"/>
              </a:lnSpc>
              <a:buNone/>
              <a:defRPr sz="1400" cap="none" spc="5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lnSpc>
                <a:spcPct val="100000"/>
              </a:lnSpc>
              <a:buNone/>
              <a:defRPr sz="1400" spc="50" baseline="0">
                <a:solidFill>
                  <a:schemeClr val="bg1"/>
                </a:solidFill>
              </a:defRPr>
            </a:lvl2pPr>
            <a:lvl3pPr marL="914400" indent="0">
              <a:lnSpc>
                <a:spcPct val="100000"/>
              </a:lnSpc>
              <a:buNone/>
              <a:defRPr sz="1400" spc="50" baseline="0">
                <a:solidFill>
                  <a:schemeClr val="bg1"/>
                </a:solidFill>
              </a:defRPr>
            </a:lvl3pPr>
            <a:lvl4pPr marL="1371600" indent="0">
              <a:lnSpc>
                <a:spcPct val="100000"/>
              </a:lnSpc>
              <a:buNone/>
              <a:defRPr sz="1400" spc="50" baseline="0">
                <a:solidFill>
                  <a:schemeClr val="bg1"/>
                </a:solidFill>
              </a:defRPr>
            </a:lvl4pPr>
            <a:lvl5pPr marL="1828800" indent="0">
              <a:lnSpc>
                <a:spcPct val="100000"/>
              </a:lnSpc>
              <a:buNone/>
              <a:defRPr sz="1400" spc="50" baseline="0">
                <a:solidFill>
                  <a:schemeClr val="bg1"/>
                </a:solidFill>
              </a:defRPr>
            </a:lvl5pPr>
          </a:lstStyle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F255C16C-AA88-4BBF-8040-11ECFED618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 sz="900"/>
            </a:lvl1pPr>
          </a:lstStyle>
          <a:p>
            <a:pPr rtl="0"/>
            <a:r>
              <a:rPr lang="ru-RU" noProof="0"/>
              <a:t>20ГГ</a:t>
            </a:r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CBE560E3-F935-488F-8F0E-191D7B6B54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>
              <a:defRPr sz="900"/>
            </a:lvl1pPr>
          </a:lstStyle>
          <a:p>
            <a:pPr rtl="0"/>
            <a:r>
              <a:rPr lang="ru-RU" noProof="0"/>
              <a:t>Набор слайдов для презентации</a:t>
            </a:r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9B9CD8B2-CC23-467F-B0EE-2CC06D6308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 sz="900"/>
            </a:lvl1pPr>
          </a:lstStyle>
          <a:p>
            <a:pPr rtl="0"/>
            <a:fld id="{B5CEABB6-07DC-46E8-9B57-56EC44A396E5}" type="slidenum">
              <a:rPr lang="ru-RU" noProof="0" smtClean="0"/>
              <a:t>‹#›</a:t>
            </a:fld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144261931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Два объекта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1CF3B5C-31C4-46BA-9FAD-72DF917A84D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933700" y="892177"/>
            <a:ext cx="8421688" cy="1325563"/>
          </a:xfrm>
        </p:spPr>
        <p:txBody>
          <a:bodyPr rtlCol="0">
            <a:normAutofit/>
          </a:bodyPr>
          <a:lstStyle>
            <a:lvl1pPr>
              <a:defRPr lang="en-US" sz="2800" kern="1200" spc="150" baseline="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+mj-ea"/>
                <a:cs typeface="+mj-cs"/>
              </a:defRPr>
            </a:lvl1pPr>
          </a:lstStyle>
          <a:p>
            <a:pPr rtl="0"/>
            <a:r>
              <a:rPr lang="ru-RU" noProof="0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B659CD1F-9DFB-4048-9B9B-2BD7D4EC6400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2933700" y="2776936"/>
            <a:ext cx="3924300" cy="823912"/>
          </a:xfrm>
        </p:spPr>
        <p:txBody>
          <a:bodyPr rtlCol="0" anchor="b">
            <a:noAutofit/>
          </a:bodyPr>
          <a:lstStyle>
            <a:lvl1pPr marL="0" indent="0">
              <a:buNone/>
              <a:defRPr lang="en-US" sz="2000" kern="1200" spc="150" baseline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ru-RU" noProof="0"/>
              <a:t>ЩЕЛКНИТЕ, ЧТОБЫ ИЗМЕНИТЬ 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AC9B20CF-6B91-4562-B799-0ABDAEBC0D2A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2933700" y="3834606"/>
            <a:ext cx="3924300" cy="1997867"/>
          </a:xfrm>
        </p:spPr>
        <p:txBody>
          <a:bodyPr rtlCol="0">
            <a:normAutofit/>
          </a:bodyPr>
          <a:lstStyle>
            <a:lvl1pPr marL="0" indent="0">
              <a:lnSpc>
                <a:spcPct val="100000"/>
              </a:lnSpc>
              <a:buNone/>
              <a:defRPr sz="1400" spc="5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lnSpc>
                <a:spcPct val="100000"/>
              </a:lnSpc>
              <a:buNone/>
              <a:defRPr sz="1400" spc="5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 marL="914400" indent="0">
              <a:lnSpc>
                <a:spcPct val="100000"/>
              </a:lnSpc>
              <a:buNone/>
              <a:defRPr sz="1400" spc="5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 marL="1371600" indent="0">
              <a:lnSpc>
                <a:spcPct val="100000"/>
              </a:lnSpc>
              <a:buNone/>
              <a:defRPr sz="1400" spc="5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 marL="1828800" indent="0">
              <a:lnSpc>
                <a:spcPct val="100000"/>
              </a:lnSpc>
              <a:buNone/>
              <a:defRPr sz="1400" spc="5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B374FC39-67F6-42EA-BCD1-F69AE2F0F22D}"/>
              </a:ext>
            </a:extLst>
          </p:cNvPr>
          <p:cNvSpPr>
            <a:spLocks noGrp="1"/>
          </p:cNvSpPr>
          <p:nvPr>
            <p:ph type="body" sz="quarter" idx="3" hasCustomPrompt="1"/>
          </p:nvPr>
        </p:nvSpPr>
        <p:spPr>
          <a:xfrm>
            <a:off x="7410173" y="2776936"/>
            <a:ext cx="3943627" cy="823912"/>
          </a:xfrm>
        </p:spPr>
        <p:txBody>
          <a:bodyPr rtlCol="0" anchor="b">
            <a:noAutofit/>
          </a:bodyPr>
          <a:lstStyle>
            <a:lvl1pPr marL="0" indent="0">
              <a:buNone/>
              <a:defRPr lang="en-US" sz="2000" kern="1200" spc="150" baseline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ru-RU" noProof="0"/>
              <a:t>ЩЕЛКНИТЕ, ЧТОБЫ ИЗМЕНИТЬ 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B36EE64B-44BF-4634-97BC-5ED74C6DF280}"/>
              </a:ext>
            </a:extLst>
          </p:cNvPr>
          <p:cNvSpPr>
            <a:spLocks noGrp="1"/>
          </p:cNvSpPr>
          <p:nvPr>
            <p:ph sz="quarter" idx="4" hasCustomPrompt="1"/>
          </p:nvPr>
        </p:nvSpPr>
        <p:spPr>
          <a:xfrm>
            <a:off x="7410173" y="3834606"/>
            <a:ext cx="3943627" cy="1997867"/>
          </a:xfrm>
        </p:spPr>
        <p:txBody>
          <a:bodyPr rtlCol="0">
            <a:normAutofit/>
          </a:bodyPr>
          <a:lstStyle>
            <a:lvl1pPr marL="0" indent="0">
              <a:lnSpc>
                <a:spcPct val="100000"/>
              </a:lnSpc>
              <a:buNone/>
              <a:defRPr sz="1400" spc="5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lnSpc>
                <a:spcPct val="100000"/>
              </a:lnSpc>
              <a:buNone/>
              <a:defRPr sz="1400" spc="5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 marL="914400" indent="0">
              <a:lnSpc>
                <a:spcPct val="100000"/>
              </a:lnSpc>
              <a:buNone/>
              <a:defRPr sz="1400" spc="5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 marL="1371600" indent="0">
              <a:lnSpc>
                <a:spcPct val="100000"/>
              </a:lnSpc>
              <a:buNone/>
              <a:defRPr sz="1400" spc="5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 marL="1828800" indent="0">
              <a:lnSpc>
                <a:spcPct val="100000"/>
              </a:lnSpc>
              <a:buNone/>
              <a:defRPr sz="1400" spc="5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F255C16C-AA88-4BBF-8040-11ECFED618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 sz="900"/>
            </a:lvl1pPr>
          </a:lstStyle>
          <a:p>
            <a:pPr rtl="0"/>
            <a:r>
              <a:rPr lang="ru-RU" noProof="0"/>
              <a:t>20ГГ</a:t>
            </a:r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CBE560E3-F935-488F-8F0E-191D7B6B54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>
              <a:defRPr sz="900"/>
            </a:lvl1pPr>
          </a:lstStyle>
          <a:p>
            <a:pPr rtl="0"/>
            <a:r>
              <a:rPr lang="ru-RU" noProof="0"/>
              <a:t>Набор слайдов для презентации</a:t>
            </a:r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9B9CD8B2-CC23-467F-B0EE-2CC06D6308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 sz="900"/>
            </a:lvl1pPr>
          </a:lstStyle>
          <a:p>
            <a:pPr rtl="0"/>
            <a:fld id="{B5CEABB6-07DC-46E8-9B57-56EC44A396E5}" type="slidenum">
              <a:rPr lang="ru-RU" noProof="0" smtClean="0"/>
              <a:t>‹#›</a:t>
            </a:fld>
            <a:endParaRPr lang="ru-RU" noProof="0"/>
          </a:p>
        </p:txBody>
      </p:sp>
      <p:pic>
        <p:nvPicPr>
          <p:cNvPr id="11" name="Графический объект 10">
            <a:extLst>
              <a:ext uri="{FF2B5EF4-FFF2-40B4-BE49-F238E27FC236}">
                <a16:creationId xmlns:a16="http://schemas.microsoft.com/office/drawing/2014/main" id="{EE24E1DB-1F20-4C28-8069-D9219D1F8BB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 l="39434" t="20278" b="22673"/>
          <a:stretch/>
        </p:blipFill>
        <p:spPr>
          <a:xfrm>
            <a:off x="25785" y="0"/>
            <a:ext cx="4368030" cy="39123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174090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Содержимо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Графический объект 13">
            <a:extLst>
              <a:ext uri="{FF2B5EF4-FFF2-40B4-BE49-F238E27FC236}">
                <a16:creationId xmlns:a16="http://schemas.microsoft.com/office/drawing/2014/main" id="{AE202E03-5C65-4305-B969-65220AD41002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 t="18301" r="41825" b="23071"/>
          <a:stretch/>
        </p:blipFill>
        <p:spPr>
          <a:xfrm flipH="1">
            <a:off x="0" y="0"/>
            <a:ext cx="5441888" cy="6858000"/>
          </a:xfrm>
          <a:custGeom>
            <a:avLst/>
            <a:gdLst>
              <a:gd name="connsiteX0" fmla="*/ 5441888 w 5441888"/>
              <a:gd name="connsiteY0" fmla="*/ 0 h 6858000"/>
              <a:gd name="connsiteX1" fmla="*/ 0 w 5441888"/>
              <a:gd name="connsiteY1" fmla="*/ 0 h 6858000"/>
              <a:gd name="connsiteX2" fmla="*/ 0 w 5441888"/>
              <a:gd name="connsiteY2" fmla="*/ 6858000 h 6858000"/>
              <a:gd name="connsiteX3" fmla="*/ 5441888 w 5441888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441888" h="6858000">
                <a:moveTo>
                  <a:pt x="5441888" y="0"/>
                </a:moveTo>
                <a:lnTo>
                  <a:pt x="0" y="0"/>
                </a:lnTo>
                <a:lnTo>
                  <a:pt x="0" y="6858000"/>
                </a:lnTo>
                <a:lnTo>
                  <a:pt x="5441888" y="6858000"/>
                </a:lnTo>
                <a:close/>
              </a:path>
            </a:pathLst>
          </a:custGeom>
        </p:spPr>
      </p:pic>
      <p:sp>
        <p:nvSpPr>
          <p:cNvPr id="19" name="Заголовок 1">
            <a:extLst>
              <a:ext uri="{FF2B5EF4-FFF2-40B4-BE49-F238E27FC236}">
                <a16:creationId xmlns:a16="http://schemas.microsoft.com/office/drawing/2014/main" id="{1E1C8C6D-0530-475B-A7F7-0E00C33ACFE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920169" y="1152771"/>
            <a:ext cx="5431971" cy="846301"/>
          </a:xfrm>
        </p:spPr>
        <p:txBody>
          <a:bodyPr rtlCol="0" anchor="t">
            <a:normAutofit/>
          </a:bodyPr>
          <a:lstStyle>
            <a:lvl1pPr>
              <a:defRPr lang="en-US" sz="2800" kern="1200" cap="all" spc="150" baseline="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+mj-ea"/>
                <a:cs typeface="+mj-cs"/>
              </a:defRPr>
            </a:lvl1pPr>
          </a:lstStyle>
          <a:p>
            <a:pPr rtl="0"/>
            <a:r>
              <a:rPr lang="ru-RU" noProof="0"/>
              <a:t>ЩЕЛКНИТЕ, ЧТОБЫ ИЗМЕНИТЬ СТИЛЬ ЗАГОЛОВКА НА ОБРАЗЦЕ СЛАЙДА</a:t>
            </a:r>
          </a:p>
        </p:txBody>
      </p:sp>
      <p:sp>
        <p:nvSpPr>
          <p:cNvPr id="20" name="Текст 15">
            <a:extLst>
              <a:ext uri="{FF2B5EF4-FFF2-40B4-BE49-F238E27FC236}">
                <a16:creationId xmlns:a16="http://schemas.microsoft.com/office/drawing/2014/main" id="{3D2778A3-7084-4333-8349-03B1FEB5FE7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922254" y="2469515"/>
            <a:ext cx="5433204" cy="365125"/>
          </a:xfrm>
        </p:spPr>
        <p:txBody>
          <a:bodyPr rtlCol="0">
            <a:normAutofit/>
          </a:bodyPr>
          <a:lstStyle>
            <a:lvl1pPr marL="0" indent="0">
              <a:buNone/>
              <a:defRPr lang="en-US" sz="2000" kern="1200" cap="all" spc="150" baseline="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+mj-ea"/>
                <a:cs typeface="+mj-cs"/>
              </a:defRPr>
            </a:lvl1pPr>
          </a:lstStyle>
          <a:p>
            <a:pPr lvl="0" rtl="0"/>
            <a:r>
              <a:rPr lang="ru-RU" noProof="0"/>
              <a:t>ЩЕЛКНИТЕ, ЧТОБЫ ДОБАВИТЬ ПОДЗАГОЛОВОК</a:t>
            </a:r>
          </a:p>
        </p:txBody>
      </p:sp>
      <p:sp>
        <p:nvSpPr>
          <p:cNvPr id="25" name="Текст 18">
            <a:extLst>
              <a:ext uri="{FF2B5EF4-FFF2-40B4-BE49-F238E27FC236}">
                <a16:creationId xmlns:a16="http://schemas.microsoft.com/office/drawing/2014/main" id="{70ED2545-F96B-400C-B6F4-F1D2D83B724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921828" y="2798940"/>
            <a:ext cx="5431971" cy="557950"/>
          </a:xfrm>
        </p:spPr>
        <p:txBody>
          <a:bodyPr rtlCol="0">
            <a:norm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 rtl="0"/>
            <a:r>
              <a:rPr lang="ru-RU" noProof="0"/>
              <a:t>Текст слайда</a:t>
            </a:r>
          </a:p>
        </p:txBody>
      </p:sp>
      <p:sp>
        <p:nvSpPr>
          <p:cNvPr id="26" name="Текст 15">
            <a:extLst>
              <a:ext uri="{FF2B5EF4-FFF2-40B4-BE49-F238E27FC236}">
                <a16:creationId xmlns:a16="http://schemas.microsoft.com/office/drawing/2014/main" id="{4A2FECA2-3808-47DC-84EB-CD3395C2052D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5922254" y="3569311"/>
            <a:ext cx="5433204" cy="365125"/>
          </a:xfrm>
        </p:spPr>
        <p:txBody>
          <a:bodyPr rtlCol="0">
            <a:normAutofit/>
          </a:bodyPr>
          <a:lstStyle>
            <a:lvl1pPr marL="0" indent="0">
              <a:buNone/>
              <a:defRPr lang="en-US" sz="2000" kern="1200" cap="all" spc="150" baseline="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+mj-ea"/>
                <a:cs typeface="+mj-cs"/>
              </a:defRPr>
            </a:lvl1pPr>
          </a:lstStyle>
          <a:p>
            <a:pPr lvl="0" rtl="0"/>
            <a:r>
              <a:rPr lang="ru-RU" noProof="0"/>
              <a:t>ЩЕЛКНИТЕ, ЧТОБЫ ДОБАВИТЬ ПОДЗАГОЛОВОК</a:t>
            </a:r>
          </a:p>
        </p:txBody>
      </p:sp>
      <p:sp>
        <p:nvSpPr>
          <p:cNvPr id="27" name="Текст 18">
            <a:extLst>
              <a:ext uri="{FF2B5EF4-FFF2-40B4-BE49-F238E27FC236}">
                <a16:creationId xmlns:a16="http://schemas.microsoft.com/office/drawing/2014/main" id="{24393B9A-03C4-45C1-8172-F8B354458A48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5921828" y="3898736"/>
            <a:ext cx="5431971" cy="557950"/>
          </a:xfrm>
        </p:spPr>
        <p:txBody>
          <a:bodyPr rtlCol="0">
            <a:norm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 rtl="0"/>
            <a:r>
              <a:rPr lang="ru-RU" noProof="0"/>
              <a:t>Текст слайда</a:t>
            </a:r>
          </a:p>
        </p:txBody>
      </p:sp>
      <p:sp>
        <p:nvSpPr>
          <p:cNvPr id="28" name="Текст 15">
            <a:extLst>
              <a:ext uri="{FF2B5EF4-FFF2-40B4-BE49-F238E27FC236}">
                <a16:creationId xmlns:a16="http://schemas.microsoft.com/office/drawing/2014/main" id="{18EC24A5-B4A5-4BAB-AE40-30EB69D6EF73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5922254" y="4669107"/>
            <a:ext cx="5433204" cy="365125"/>
          </a:xfrm>
        </p:spPr>
        <p:txBody>
          <a:bodyPr rtlCol="0">
            <a:normAutofit/>
          </a:bodyPr>
          <a:lstStyle>
            <a:lvl1pPr marL="0" indent="0">
              <a:buNone/>
              <a:defRPr lang="en-US" sz="2000" kern="1200" cap="all" spc="150" baseline="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+mj-ea"/>
                <a:cs typeface="+mj-cs"/>
              </a:defRPr>
            </a:lvl1pPr>
          </a:lstStyle>
          <a:p>
            <a:pPr lvl="0" rtl="0"/>
            <a:r>
              <a:rPr lang="ru-RU" noProof="0"/>
              <a:t>ЩЕЛКНИТЕ, ЧТОБЫ ДОБАВИТЬ ПОДЗАГОЛОВОК</a:t>
            </a:r>
          </a:p>
        </p:txBody>
      </p:sp>
      <p:sp>
        <p:nvSpPr>
          <p:cNvPr id="29" name="Текст 18">
            <a:extLst>
              <a:ext uri="{FF2B5EF4-FFF2-40B4-BE49-F238E27FC236}">
                <a16:creationId xmlns:a16="http://schemas.microsoft.com/office/drawing/2014/main" id="{726F36C0-4E6A-4A10-960D-11D78D044478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5921828" y="4998532"/>
            <a:ext cx="5431971" cy="557950"/>
          </a:xfrm>
        </p:spPr>
        <p:txBody>
          <a:bodyPr rtlCol="0">
            <a:norm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 rtl="0"/>
            <a:r>
              <a:rPr lang="ru-RU" noProof="0"/>
              <a:t>Текст слайда</a:t>
            </a:r>
          </a:p>
        </p:txBody>
      </p:sp>
      <p:sp>
        <p:nvSpPr>
          <p:cNvPr id="21" name="Дата 6">
            <a:extLst>
              <a:ext uri="{FF2B5EF4-FFF2-40B4-BE49-F238E27FC236}">
                <a16:creationId xmlns:a16="http://schemas.microsoft.com/office/drawing/2014/main" id="{71F34533-9677-48AF-9374-976825F4BB7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 rtlCol="0"/>
          <a:lstStyle>
            <a:lvl1pPr>
              <a:defRPr sz="900"/>
            </a:lvl1pPr>
          </a:lstStyle>
          <a:p>
            <a:pPr rtl="0"/>
            <a:r>
              <a:rPr lang="ru-RU" noProof="0"/>
              <a:t>20ГГ</a:t>
            </a:r>
          </a:p>
        </p:txBody>
      </p:sp>
      <p:sp>
        <p:nvSpPr>
          <p:cNvPr id="22" name="Нижний колонтитул 7">
            <a:extLst>
              <a:ext uri="{FF2B5EF4-FFF2-40B4-BE49-F238E27FC236}">
                <a16:creationId xmlns:a16="http://schemas.microsoft.com/office/drawing/2014/main" id="{4FAB8A26-B99E-4F96-8327-A932A14F2C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 rtlCol="0"/>
          <a:lstStyle>
            <a:lvl1pPr>
              <a:defRPr sz="900"/>
            </a:lvl1pPr>
          </a:lstStyle>
          <a:p>
            <a:pPr rtl="0"/>
            <a:r>
              <a:rPr lang="ru-RU" noProof="0"/>
              <a:t>Набор слайдов для презентации</a:t>
            </a:r>
          </a:p>
        </p:txBody>
      </p:sp>
      <p:sp>
        <p:nvSpPr>
          <p:cNvPr id="24" name="Номер слайда 8">
            <a:extLst>
              <a:ext uri="{FF2B5EF4-FFF2-40B4-BE49-F238E27FC236}">
                <a16:creationId xmlns:a16="http://schemas.microsoft.com/office/drawing/2014/main" id="{EB0962D2-BCC3-48AB-A769-2A7327D291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rtlCol="0"/>
          <a:lstStyle>
            <a:lvl1pPr>
              <a:defRPr sz="900"/>
            </a:lvl1pPr>
          </a:lstStyle>
          <a:p>
            <a:pPr rtl="0"/>
            <a:fld id="{B5CEABB6-07DC-46E8-9B57-56EC44A396E5}" type="slidenum">
              <a:rPr lang="ru-RU" noProof="0" smtClean="0"/>
              <a:t>‹#›</a:t>
            </a:fld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237693348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000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Временная шкала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7D46070C-E825-43D0-99F4-8B4614131131}"/>
              </a:ext>
            </a:extLst>
          </p:cNvPr>
          <p:cNvSpPr/>
          <p:nvPr userDrawn="1"/>
        </p:nvSpPr>
        <p:spPr>
          <a:xfrm>
            <a:off x="0" y="3057683"/>
            <a:ext cx="12191998" cy="201019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</a:endParaRPr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1F8C642-49FB-4E16-A3A0-B2ACBEABFFD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 rtlCol="0">
            <a:normAutofit/>
          </a:bodyPr>
          <a:lstStyle>
            <a:lvl1pPr algn="l">
              <a:defRPr lang="en-US" sz="2800" kern="1200" spc="150" baseline="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+mj-ea"/>
                <a:cs typeface="+mj-cs"/>
              </a:defRPr>
            </a:lvl1pPr>
          </a:lstStyle>
          <a:p>
            <a:pPr rtl="0"/>
            <a:r>
              <a:rPr lang="ru-RU" noProof="0"/>
              <a:t>ОБРАЗЕЦ ЗАГОЛОВКА</a:t>
            </a:r>
          </a:p>
        </p:txBody>
      </p:sp>
      <p:sp>
        <p:nvSpPr>
          <p:cNvPr id="6" name="Текст 10">
            <a:extLst>
              <a:ext uri="{FF2B5EF4-FFF2-40B4-BE49-F238E27FC236}">
                <a16:creationId xmlns:a16="http://schemas.microsoft.com/office/drawing/2014/main" id="{E4E92FC5-6FC2-45C2-9200-3244F9EA69A0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914399" y="3354712"/>
            <a:ext cx="731520" cy="457200"/>
          </a:xfrm>
        </p:spPr>
        <p:txBody>
          <a:bodyPr rtlCol="0" anchor="ctr"/>
          <a:lstStyle>
            <a:lvl1pPr marL="0" indent="0" algn="l">
              <a:buNone/>
              <a:defRPr sz="1400" b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</a:defRPr>
            </a:lvl1pPr>
          </a:lstStyle>
          <a:p>
            <a:pPr lvl="0" rtl="0"/>
            <a:r>
              <a:rPr lang="ru-RU" noProof="0"/>
              <a:t>Год</a:t>
            </a:r>
          </a:p>
        </p:txBody>
      </p:sp>
      <p:sp>
        <p:nvSpPr>
          <p:cNvPr id="7" name="Текст 10">
            <a:extLst>
              <a:ext uri="{FF2B5EF4-FFF2-40B4-BE49-F238E27FC236}">
                <a16:creationId xmlns:a16="http://schemas.microsoft.com/office/drawing/2014/main" id="{4D75C136-D6C3-4431-8776-997070627AAB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1965960" y="3502152"/>
            <a:ext cx="640080" cy="201776"/>
          </a:xfrm>
        </p:spPr>
        <p:txBody>
          <a:bodyPr rtlCol="0">
            <a:noAutofit/>
          </a:bodyPr>
          <a:lstStyle>
            <a:lvl1pPr marL="0" indent="0" algn="ctr">
              <a:buNone/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 rtl="0"/>
            <a:r>
              <a:rPr lang="ru-RU" noProof="0"/>
              <a:t>ММ</a:t>
            </a:r>
          </a:p>
        </p:txBody>
      </p:sp>
      <p:sp>
        <p:nvSpPr>
          <p:cNvPr id="8" name="Текст 10">
            <a:extLst>
              <a:ext uri="{FF2B5EF4-FFF2-40B4-BE49-F238E27FC236}">
                <a16:creationId xmlns:a16="http://schemas.microsoft.com/office/drawing/2014/main" id="{FD15D323-BFE3-4ACE-9A2E-C9EB69458B12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2753880" y="3502152"/>
            <a:ext cx="640080" cy="201776"/>
          </a:xfrm>
        </p:spPr>
        <p:txBody>
          <a:bodyPr rtlCol="0">
            <a:noAutofit/>
          </a:bodyPr>
          <a:lstStyle>
            <a:lvl1pPr marL="0" indent="0" algn="ctr">
              <a:buNone/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 rtl="0"/>
            <a:r>
              <a:rPr lang="ru-RU" noProof="0"/>
              <a:t>ММ</a:t>
            </a:r>
          </a:p>
        </p:txBody>
      </p:sp>
      <p:sp>
        <p:nvSpPr>
          <p:cNvPr id="9" name="Текст 10">
            <a:extLst>
              <a:ext uri="{FF2B5EF4-FFF2-40B4-BE49-F238E27FC236}">
                <a16:creationId xmlns:a16="http://schemas.microsoft.com/office/drawing/2014/main" id="{3B520767-B49F-4503-8120-B66E411F33E4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3541800" y="3502152"/>
            <a:ext cx="640080" cy="201776"/>
          </a:xfrm>
        </p:spPr>
        <p:txBody>
          <a:bodyPr rtlCol="0">
            <a:noAutofit/>
          </a:bodyPr>
          <a:lstStyle>
            <a:lvl1pPr marL="0" indent="0" algn="ctr">
              <a:buNone/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 rtl="0"/>
            <a:r>
              <a:rPr lang="ru-RU" noProof="0"/>
              <a:t>ММ</a:t>
            </a:r>
          </a:p>
        </p:txBody>
      </p:sp>
      <p:sp>
        <p:nvSpPr>
          <p:cNvPr id="10" name="Текст 10">
            <a:extLst>
              <a:ext uri="{FF2B5EF4-FFF2-40B4-BE49-F238E27FC236}">
                <a16:creationId xmlns:a16="http://schemas.microsoft.com/office/drawing/2014/main" id="{30C2F5A0-E03E-4C89-B9EB-8D48889F5F91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4329720" y="3502152"/>
            <a:ext cx="640080" cy="201776"/>
          </a:xfrm>
        </p:spPr>
        <p:txBody>
          <a:bodyPr rtlCol="0">
            <a:noAutofit/>
          </a:bodyPr>
          <a:lstStyle>
            <a:lvl1pPr marL="0" indent="0" algn="ctr">
              <a:buNone/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 rtl="0"/>
            <a:r>
              <a:rPr lang="ru-RU" noProof="0"/>
              <a:t>ММ</a:t>
            </a:r>
          </a:p>
        </p:txBody>
      </p:sp>
      <p:sp>
        <p:nvSpPr>
          <p:cNvPr id="11" name="Текст 10">
            <a:extLst>
              <a:ext uri="{FF2B5EF4-FFF2-40B4-BE49-F238E27FC236}">
                <a16:creationId xmlns:a16="http://schemas.microsoft.com/office/drawing/2014/main" id="{AB3645A3-D681-45BF-B195-452D000802CA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914400" y="4292468"/>
            <a:ext cx="731520" cy="457200"/>
          </a:xfrm>
        </p:spPr>
        <p:txBody>
          <a:bodyPr rtlCol="0" anchor="ctr"/>
          <a:lstStyle>
            <a:lvl1pPr marL="0" indent="0" algn="l">
              <a:buNone/>
              <a:defRPr sz="1400" b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</a:defRPr>
            </a:lvl1pPr>
          </a:lstStyle>
          <a:p>
            <a:pPr lvl="0" rtl="0"/>
            <a:r>
              <a:rPr lang="ru-RU" noProof="0"/>
              <a:t>Год</a:t>
            </a:r>
          </a:p>
        </p:txBody>
      </p:sp>
      <p:sp>
        <p:nvSpPr>
          <p:cNvPr id="12" name="Текст 10">
            <a:extLst>
              <a:ext uri="{FF2B5EF4-FFF2-40B4-BE49-F238E27FC236}">
                <a16:creationId xmlns:a16="http://schemas.microsoft.com/office/drawing/2014/main" id="{59D3CBFE-13C8-4DB1-A831-9393264923E7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5117640" y="3502152"/>
            <a:ext cx="640080" cy="201776"/>
          </a:xfrm>
        </p:spPr>
        <p:txBody>
          <a:bodyPr rtlCol="0">
            <a:noAutofit/>
          </a:bodyPr>
          <a:lstStyle>
            <a:lvl1pPr marL="0" indent="0" algn="ctr">
              <a:buNone/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 rtl="0"/>
            <a:r>
              <a:rPr lang="ru-RU" noProof="0"/>
              <a:t>ММ</a:t>
            </a:r>
          </a:p>
        </p:txBody>
      </p:sp>
      <p:sp>
        <p:nvSpPr>
          <p:cNvPr id="13" name="Текст 10">
            <a:extLst>
              <a:ext uri="{FF2B5EF4-FFF2-40B4-BE49-F238E27FC236}">
                <a16:creationId xmlns:a16="http://schemas.microsoft.com/office/drawing/2014/main" id="{82385A0A-C61D-4BBD-AC77-D7642F895E22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5905560" y="3502152"/>
            <a:ext cx="640080" cy="201776"/>
          </a:xfrm>
        </p:spPr>
        <p:txBody>
          <a:bodyPr rtlCol="0">
            <a:noAutofit/>
          </a:bodyPr>
          <a:lstStyle>
            <a:lvl1pPr marL="0" indent="0" algn="ctr">
              <a:buNone/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 rtl="0"/>
            <a:r>
              <a:rPr lang="ru-RU" noProof="0"/>
              <a:t>ММ</a:t>
            </a:r>
          </a:p>
        </p:txBody>
      </p:sp>
      <p:sp>
        <p:nvSpPr>
          <p:cNvPr id="14" name="Текст 10">
            <a:extLst>
              <a:ext uri="{FF2B5EF4-FFF2-40B4-BE49-F238E27FC236}">
                <a16:creationId xmlns:a16="http://schemas.microsoft.com/office/drawing/2014/main" id="{FED89FCE-7507-4C8C-923F-922290589466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6693480" y="3502152"/>
            <a:ext cx="640080" cy="201776"/>
          </a:xfrm>
        </p:spPr>
        <p:txBody>
          <a:bodyPr rtlCol="0">
            <a:noAutofit/>
          </a:bodyPr>
          <a:lstStyle>
            <a:lvl1pPr marL="0" indent="0" algn="ctr">
              <a:buNone/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 rtl="0"/>
            <a:r>
              <a:rPr lang="ru-RU" noProof="0"/>
              <a:t>ММ</a:t>
            </a:r>
          </a:p>
        </p:txBody>
      </p:sp>
      <p:sp>
        <p:nvSpPr>
          <p:cNvPr id="15" name="Текст 10">
            <a:extLst>
              <a:ext uri="{FF2B5EF4-FFF2-40B4-BE49-F238E27FC236}">
                <a16:creationId xmlns:a16="http://schemas.microsoft.com/office/drawing/2014/main" id="{F2F73935-BF53-4510-8B8F-EDB1CD56A1BB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9057240" y="3502152"/>
            <a:ext cx="640080" cy="201776"/>
          </a:xfrm>
        </p:spPr>
        <p:txBody>
          <a:bodyPr rtlCol="0">
            <a:noAutofit/>
          </a:bodyPr>
          <a:lstStyle>
            <a:lvl1pPr marL="0" indent="0" algn="ctr">
              <a:buNone/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 rtl="0"/>
            <a:r>
              <a:rPr lang="ru-RU" noProof="0"/>
              <a:t>ММ</a:t>
            </a:r>
          </a:p>
        </p:txBody>
      </p:sp>
      <p:sp>
        <p:nvSpPr>
          <p:cNvPr id="16" name="Текст 10">
            <a:extLst>
              <a:ext uri="{FF2B5EF4-FFF2-40B4-BE49-F238E27FC236}">
                <a16:creationId xmlns:a16="http://schemas.microsoft.com/office/drawing/2014/main" id="{2A9276DB-F427-4F8E-8E4C-466600F390FD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7481400" y="3502152"/>
            <a:ext cx="640080" cy="201776"/>
          </a:xfrm>
        </p:spPr>
        <p:txBody>
          <a:bodyPr rtlCol="0">
            <a:noAutofit/>
          </a:bodyPr>
          <a:lstStyle>
            <a:lvl1pPr marL="0" indent="0" algn="ctr">
              <a:buNone/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 rtl="0"/>
            <a:r>
              <a:rPr lang="ru-RU" noProof="0"/>
              <a:t>ММ</a:t>
            </a:r>
          </a:p>
        </p:txBody>
      </p:sp>
      <p:sp>
        <p:nvSpPr>
          <p:cNvPr id="17" name="Текст 10">
            <a:extLst>
              <a:ext uri="{FF2B5EF4-FFF2-40B4-BE49-F238E27FC236}">
                <a16:creationId xmlns:a16="http://schemas.microsoft.com/office/drawing/2014/main" id="{79023948-0C1E-4DAB-B885-1C713409AA08}"/>
              </a:ext>
            </a:extLst>
          </p:cNvPr>
          <p:cNvSpPr>
            <a:spLocks noGrp="1"/>
          </p:cNvSpPr>
          <p:nvPr>
            <p:ph type="body" sz="quarter" idx="44" hasCustomPrompt="1"/>
          </p:nvPr>
        </p:nvSpPr>
        <p:spPr>
          <a:xfrm>
            <a:off x="8269320" y="3502152"/>
            <a:ext cx="640080" cy="201776"/>
          </a:xfrm>
        </p:spPr>
        <p:txBody>
          <a:bodyPr rtlCol="0">
            <a:noAutofit/>
          </a:bodyPr>
          <a:lstStyle>
            <a:lvl1pPr marL="0" indent="0" algn="ctr">
              <a:buNone/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 rtl="0"/>
            <a:r>
              <a:rPr lang="ru-RU" noProof="0"/>
              <a:t>ММ</a:t>
            </a:r>
          </a:p>
        </p:txBody>
      </p:sp>
      <p:sp>
        <p:nvSpPr>
          <p:cNvPr id="18" name="Текст 10">
            <a:extLst>
              <a:ext uri="{FF2B5EF4-FFF2-40B4-BE49-F238E27FC236}">
                <a16:creationId xmlns:a16="http://schemas.microsoft.com/office/drawing/2014/main" id="{4AB6A03C-6180-41ED-A88D-ECBB80D160F2}"/>
              </a:ext>
            </a:extLst>
          </p:cNvPr>
          <p:cNvSpPr>
            <a:spLocks noGrp="1"/>
          </p:cNvSpPr>
          <p:nvPr>
            <p:ph type="body" sz="quarter" idx="45" hasCustomPrompt="1"/>
          </p:nvPr>
        </p:nvSpPr>
        <p:spPr>
          <a:xfrm>
            <a:off x="9845160" y="3502152"/>
            <a:ext cx="640080" cy="201776"/>
          </a:xfrm>
        </p:spPr>
        <p:txBody>
          <a:bodyPr rtlCol="0">
            <a:noAutofit/>
          </a:bodyPr>
          <a:lstStyle>
            <a:lvl1pPr marL="0" indent="0" algn="ctr">
              <a:buNone/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 rtl="0"/>
            <a:r>
              <a:rPr lang="ru-RU" noProof="0"/>
              <a:t>ММ</a:t>
            </a:r>
          </a:p>
        </p:txBody>
      </p:sp>
      <p:sp>
        <p:nvSpPr>
          <p:cNvPr id="19" name="Текст 10">
            <a:extLst>
              <a:ext uri="{FF2B5EF4-FFF2-40B4-BE49-F238E27FC236}">
                <a16:creationId xmlns:a16="http://schemas.microsoft.com/office/drawing/2014/main" id="{145AD645-55F0-41A9-AC53-ED30BF1340BA}"/>
              </a:ext>
            </a:extLst>
          </p:cNvPr>
          <p:cNvSpPr>
            <a:spLocks noGrp="1"/>
          </p:cNvSpPr>
          <p:nvPr>
            <p:ph type="body" sz="quarter" idx="46" hasCustomPrompt="1"/>
          </p:nvPr>
        </p:nvSpPr>
        <p:spPr>
          <a:xfrm>
            <a:off x="10633085" y="3502152"/>
            <a:ext cx="640080" cy="201776"/>
          </a:xfrm>
        </p:spPr>
        <p:txBody>
          <a:bodyPr rtlCol="0">
            <a:noAutofit/>
          </a:bodyPr>
          <a:lstStyle>
            <a:lvl1pPr marL="0" indent="0" algn="ctr">
              <a:buNone/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 rtl="0"/>
            <a:r>
              <a:rPr lang="ru-RU" noProof="0"/>
              <a:t>ММ</a:t>
            </a:r>
          </a:p>
        </p:txBody>
      </p:sp>
      <p:sp>
        <p:nvSpPr>
          <p:cNvPr id="20" name="Текст 10">
            <a:extLst>
              <a:ext uri="{FF2B5EF4-FFF2-40B4-BE49-F238E27FC236}">
                <a16:creationId xmlns:a16="http://schemas.microsoft.com/office/drawing/2014/main" id="{C39F248D-01B4-40EE-B483-E8E81806DFBE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1969915" y="4425696"/>
            <a:ext cx="640080" cy="201776"/>
          </a:xfrm>
        </p:spPr>
        <p:txBody>
          <a:bodyPr rtlCol="0">
            <a:noAutofit/>
          </a:bodyPr>
          <a:lstStyle>
            <a:lvl1pPr marL="0" indent="0" algn="ctr">
              <a:buNone/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 rtl="0"/>
            <a:r>
              <a:rPr lang="ru-RU" noProof="0"/>
              <a:t>ММ</a:t>
            </a:r>
          </a:p>
        </p:txBody>
      </p:sp>
      <p:sp>
        <p:nvSpPr>
          <p:cNvPr id="21" name="Текст 10">
            <a:extLst>
              <a:ext uri="{FF2B5EF4-FFF2-40B4-BE49-F238E27FC236}">
                <a16:creationId xmlns:a16="http://schemas.microsoft.com/office/drawing/2014/main" id="{1D0F1859-7A34-42DF-873E-2CF864E4C4BE}"/>
              </a:ext>
            </a:extLst>
          </p:cNvPr>
          <p:cNvSpPr>
            <a:spLocks noGrp="1"/>
          </p:cNvSpPr>
          <p:nvPr>
            <p:ph type="body" sz="quarter" idx="48" hasCustomPrompt="1"/>
          </p:nvPr>
        </p:nvSpPr>
        <p:spPr>
          <a:xfrm>
            <a:off x="2757602" y="4425696"/>
            <a:ext cx="640080" cy="201776"/>
          </a:xfrm>
        </p:spPr>
        <p:txBody>
          <a:bodyPr rtlCol="0">
            <a:noAutofit/>
          </a:bodyPr>
          <a:lstStyle>
            <a:lvl1pPr marL="0" indent="0" algn="ctr">
              <a:buNone/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 rtl="0"/>
            <a:r>
              <a:rPr lang="ru-RU" noProof="0"/>
              <a:t>ММ</a:t>
            </a:r>
          </a:p>
        </p:txBody>
      </p:sp>
      <p:sp>
        <p:nvSpPr>
          <p:cNvPr id="22" name="Текст 10">
            <a:extLst>
              <a:ext uri="{FF2B5EF4-FFF2-40B4-BE49-F238E27FC236}">
                <a16:creationId xmlns:a16="http://schemas.microsoft.com/office/drawing/2014/main" id="{6EB397AF-B5C1-40FE-86D4-BA660E4C6E46}"/>
              </a:ext>
            </a:extLst>
          </p:cNvPr>
          <p:cNvSpPr>
            <a:spLocks noGrp="1"/>
          </p:cNvSpPr>
          <p:nvPr>
            <p:ph type="body" sz="quarter" idx="49" hasCustomPrompt="1"/>
          </p:nvPr>
        </p:nvSpPr>
        <p:spPr>
          <a:xfrm>
            <a:off x="3545289" y="4425696"/>
            <a:ext cx="640080" cy="201776"/>
          </a:xfrm>
        </p:spPr>
        <p:txBody>
          <a:bodyPr rtlCol="0">
            <a:noAutofit/>
          </a:bodyPr>
          <a:lstStyle>
            <a:lvl1pPr marL="0" indent="0" algn="ctr">
              <a:buNone/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 rtl="0"/>
            <a:r>
              <a:rPr lang="ru-RU" noProof="0"/>
              <a:t>ММ</a:t>
            </a:r>
          </a:p>
        </p:txBody>
      </p:sp>
      <p:sp>
        <p:nvSpPr>
          <p:cNvPr id="23" name="Текст 10">
            <a:extLst>
              <a:ext uri="{FF2B5EF4-FFF2-40B4-BE49-F238E27FC236}">
                <a16:creationId xmlns:a16="http://schemas.microsoft.com/office/drawing/2014/main" id="{AF1343D5-DC0F-4C7E-967F-CFC300A2C807}"/>
              </a:ext>
            </a:extLst>
          </p:cNvPr>
          <p:cNvSpPr>
            <a:spLocks noGrp="1"/>
          </p:cNvSpPr>
          <p:nvPr>
            <p:ph type="body" sz="quarter" idx="50" hasCustomPrompt="1"/>
          </p:nvPr>
        </p:nvSpPr>
        <p:spPr>
          <a:xfrm>
            <a:off x="4332976" y="4425696"/>
            <a:ext cx="640080" cy="201776"/>
          </a:xfrm>
        </p:spPr>
        <p:txBody>
          <a:bodyPr rtlCol="0">
            <a:noAutofit/>
          </a:bodyPr>
          <a:lstStyle>
            <a:lvl1pPr marL="0" indent="0" algn="ctr">
              <a:buNone/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 rtl="0"/>
            <a:r>
              <a:rPr lang="ru-RU" noProof="0"/>
              <a:t>ММ</a:t>
            </a:r>
          </a:p>
        </p:txBody>
      </p:sp>
      <p:sp>
        <p:nvSpPr>
          <p:cNvPr id="24" name="Текст 10">
            <a:extLst>
              <a:ext uri="{FF2B5EF4-FFF2-40B4-BE49-F238E27FC236}">
                <a16:creationId xmlns:a16="http://schemas.microsoft.com/office/drawing/2014/main" id="{9AD688A5-D2DF-4FC3-8171-FAEA8C4F5566}"/>
              </a:ext>
            </a:extLst>
          </p:cNvPr>
          <p:cNvSpPr>
            <a:spLocks noGrp="1"/>
          </p:cNvSpPr>
          <p:nvPr>
            <p:ph type="body" sz="quarter" idx="51" hasCustomPrompt="1"/>
          </p:nvPr>
        </p:nvSpPr>
        <p:spPr>
          <a:xfrm>
            <a:off x="5120663" y="4425696"/>
            <a:ext cx="640080" cy="201776"/>
          </a:xfrm>
        </p:spPr>
        <p:txBody>
          <a:bodyPr rtlCol="0">
            <a:noAutofit/>
          </a:bodyPr>
          <a:lstStyle>
            <a:lvl1pPr marL="0" indent="0" algn="ctr">
              <a:buNone/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 rtl="0"/>
            <a:r>
              <a:rPr lang="ru-RU" noProof="0"/>
              <a:t>ММ</a:t>
            </a:r>
          </a:p>
        </p:txBody>
      </p:sp>
      <p:sp>
        <p:nvSpPr>
          <p:cNvPr id="25" name="Текст 10">
            <a:extLst>
              <a:ext uri="{FF2B5EF4-FFF2-40B4-BE49-F238E27FC236}">
                <a16:creationId xmlns:a16="http://schemas.microsoft.com/office/drawing/2014/main" id="{EA05A5D4-01B0-4932-B03E-571986E282EA}"/>
              </a:ext>
            </a:extLst>
          </p:cNvPr>
          <p:cNvSpPr>
            <a:spLocks noGrp="1"/>
          </p:cNvSpPr>
          <p:nvPr>
            <p:ph type="body" sz="quarter" idx="52" hasCustomPrompt="1"/>
          </p:nvPr>
        </p:nvSpPr>
        <p:spPr>
          <a:xfrm>
            <a:off x="5908350" y="4425696"/>
            <a:ext cx="640080" cy="201776"/>
          </a:xfrm>
        </p:spPr>
        <p:txBody>
          <a:bodyPr rtlCol="0">
            <a:noAutofit/>
          </a:bodyPr>
          <a:lstStyle>
            <a:lvl1pPr marL="0" indent="0" algn="ctr">
              <a:buNone/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 rtl="0"/>
            <a:r>
              <a:rPr lang="ru-RU" noProof="0"/>
              <a:t>ММ</a:t>
            </a:r>
          </a:p>
        </p:txBody>
      </p:sp>
      <p:sp>
        <p:nvSpPr>
          <p:cNvPr id="26" name="Текст 10">
            <a:extLst>
              <a:ext uri="{FF2B5EF4-FFF2-40B4-BE49-F238E27FC236}">
                <a16:creationId xmlns:a16="http://schemas.microsoft.com/office/drawing/2014/main" id="{72A84601-CD4F-49ED-8D51-CEF032363058}"/>
              </a:ext>
            </a:extLst>
          </p:cNvPr>
          <p:cNvSpPr>
            <a:spLocks noGrp="1"/>
          </p:cNvSpPr>
          <p:nvPr>
            <p:ph type="body" sz="quarter" idx="53" hasCustomPrompt="1"/>
          </p:nvPr>
        </p:nvSpPr>
        <p:spPr>
          <a:xfrm>
            <a:off x="6696037" y="4425696"/>
            <a:ext cx="640080" cy="201776"/>
          </a:xfrm>
        </p:spPr>
        <p:txBody>
          <a:bodyPr rtlCol="0">
            <a:noAutofit/>
          </a:bodyPr>
          <a:lstStyle>
            <a:lvl1pPr marL="0" indent="0" algn="ctr">
              <a:buNone/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 rtl="0"/>
            <a:r>
              <a:rPr lang="ru-RU" noProof="0"/>
              <a:t>ММ</a:t>
            </a:r>
          </a:p>
        </p:txBody>
      </p:sp>
      <p:sp>
        <p:nvSpPr>
          <p:cNvPr id="27" name="Текст 10">
            <a:extLst>
              <a:ext uri="{FF2B5EF4-FFF2-40B4-BE49-F238E27FC236}">
                <a16:creationId xmlns:a16="http://schemas.microsoft.com/office/drawing/2014/main" id="{C49FB196-753D-4A12-9460-57D8AB4B540B}"/>
              </a:ext>
            </a:extLst>
          </p:cNvPr>
          <p:cNvSpPr>
            <a:spLocks noGrp="1"/>
          </p:cNvSpPr>
          <p:nvPr>
            <p:ph type="body" sz="quarter" idx="54" hasCustomPrompt="1"/>
          </p:nvPr>
        </p:nvSpPr>
        <p:spPr>
          <a:xfrm>
            <a:off x="9059098" y="4425696"/>
            <a:ext cx="640080" cy="201776"/>
          </a:xfrm>
        </p:spPr>
        <p:txBody>
          <a:bodyPr rtlCol="0">
            <a:noAutofit/>
          </a:bodyPr>
          <a:lstStyle>
            <a:lvl1pPr marL="0" indent="0" algn="ctr">
              <a:buNone/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 rtl="0"/>
            <a:r>
              <a:rPr lang="ru-RU" noProof="0"/>
              <a:t>ММ</a:t>
            </a:r>
          </a:p>
        </p:txBody>
      </p:sp>
      <p:sp>
        <p:nvSpPr>
          <p:cNvPr id="28" name="Текст 10">
            <a:extLst>
              <a:ext uri="{FF2B5EF4-FFF2-40B4-BE49-F238E27FC236}">
                <a16:creationId xmlns:a16="http://schemas.microsoft.com/office/drawing/2014/main" id="{DFC05EC7-9D6C-486B-9E2F-D3612013C0A1}"/>
              </a:ext>
            </a:extLst>
          </p:cNvPr>
          <p:cNvSpPr>
            <a:spLocks noGrp="1"/>
          </p:cNvSpPr>
          <p:nvPr>
            <p:ph type="body" sz="quarter" idx="55" hasCustomPrompt="1"/>
          </p:nvPr>
        </p:nvSpPr>
        <p:spPr>
          <a:xfrm>
            <a:off x="7483724" y="4425696"/>
            <a:ext cx="640080" cy="201776"/>
          </a:xfrm>
        </p:spPr>
        <p:txBody>
          <a:bodyPr rtlCol="0">
            <a:noAutofit/>
          </a:bodyPr>
          <a:lstStyle>
            <a:lvl1pPr marL="0" indent="0" algn="ctr">
              <a:buNone/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 rtl="0"/>
            <a:r>
              <a:rPr lang="ru-RU" noProof="0"/>
              <a:t>ММ</a:t>
            </a:r>
          </a:p>
        </p:txBody>
      </p:sp>
      <p:sp>
        <p:nvSpPr>
          <p:cNvPr id="29" name="Текст 10">
            <a:extLst>
              <a:ext uri="{FF2B5EF4-FFF2-40B4-BE49-F238E27FC236}">
                <a16:creationId xmlns:a16="http://schemas.microsoft.com/office/drawing/2014/main" id="{98F455FB-241B-4E1F-B581-FA6CBA239545}"/>
              </a:ext>
            </a:extLst>
          </p:cNvPr>
          <p:cNvSpPr>
            <a:spLocks noGrp="1"/>
          </p:cNvSpPr>
          <p:nvPr>
            <p:ph type="body" sz="quarter" idx="56" hasCustomPrompt="1"/>
          </p:nvPr>
        </p:nvSpPr>
        <p:spPr>
          <a:xfrm>
            <a:off x="8271411" y="4425696"/>
            <a:ext cx="640080" cy="201776"/>
          </a:xfrm>
        </p:spPr>
        <p:txBody>
          <a:bodyPr rtlCol="0">
            <a:noAutofit/>
          </a:bodyPr>
          <a:lstStyle>
            <a:lvl1pPr marL="0" indent="0" algn="ctr">
              <a:buNone/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 rtl="0"/>
            <a:r>
              <a:rPr lang="ru-RU" noProof="0"/>
              <a:t>ММ</a:t>
            </a:r>
          </a:p>
        </p:txBody>
      </p:sp>
      <p:sp>
        <p:nvSpPr>
          <p:cNvPr id="30" name="Текст 10">
            <a:extLst>
              <a:ext uri="{FF2B5EF4-FFF2-40B4-BE49-F238E27FC236}">
                <a16:creationId xmlns:a16="http://schemas.microsoft.com/office/drawing/2014/main" id="{9E38664A-8108-4E24-800B-3C32ADA43978}"/>
              </a:ext>
            </a:extLst>
          </p:cNvPr>
          <p:cNvSpPr>
            <a:spLocks noGrp="1"/>
          </p:cNvSpPr>
          <p:nvPr>
            <p:ph type="body" sz="quarter" idx="57" hasCustomPrompt="1"/>
          </p:nvPr>
        </p:nvSpPr>
        <p:spPr>
          <a:xfrm>
            <a:off x="9846785" y="4425696"/>
            <a:ext cx="640080" cy="201776"/>
          </a:xfrm>
        </p:spPr>
        <p:txBody>
          <a:bodyPr rtlCol="0">
            <a:noAutofit/>
          </a:bodyPr>
          <a:lstStyle>
            <a:lvl1pPr marL="0" indent="0" algn="ctr">
              <a:buNone/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 rtl="0"/>
            <a:r>
              <a:rPr lang="ru-RU" noProof="0"/>
              <a:t>ММ</a:t>
            </a:r>
          </a:p>
        </p:txBody>
      </p:sp>
      <p:sp>
        <p:nvSpPr>
          <p:cNvPr id="31" name="Текст 10">
            <a:extLst>
              <a:ext uri="{FF2B5EF4-FFF2-40B4-BE49-F238E27FC236}">
                <a16:creationId xmlns:a16="http://schemas.microsoft.com/office/drawing/2014/main" id="{2908458B-A3ED-4855-9E08-108D7C4A8D36}"/>
              </a:ext>
            </a:extLst>
          </p:cNvPr>
          <p:cNvSpPr>
            <a:spLocks noGrp="1"/>
          </p:cNvSpPr>
          <p:nvPr>
            <p:ph type="body" sz="quarter" idx="58" hasCustomPrompt="1"/>
          </p:nvPr>
        </p:nvSpPr>
        <p:spPr>
          <a:xfrm>
            <a:off x="10634472" y="4425696"/>
            <a:ext cx="640080" cy="201776"/>
          </a:xfrm>
        </p:spPr>
        <p:txBody>
          <a:bodyPr rtlCol="0">
            <a:noAutofit/>
          </a:bodyPr>
          <a:lstStyle>
            <a:lvl1pPr marL="0" indent="0" algn="ctr">
              <a:buNone/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 rtl="0"/>
            <a:r>
              <a:rPr lang="ru-RU" noProof="0"/>
              <a:t>ММ</a:t>
            </a:r>
          </a:p>
        </p:txBody>
      </p:sp>
      <p:sp>
        <p:nvSpPr>
          <p:cNvPr id="32" name="Прямоугольник 31">
            <a:extLst>
              <a:ext uri="{FF2B5EF4-FFF2-40B4-BE49-F238E27FC236}">
                <a16:creationId xmlns:a16="http://schemas.microsoft.com/office/drawing/2014/main" id="{FFA35437-CCDE-4D92-B879-F23B329C8EC3}"/>
              </a:ext>
            </a:extLst>
          </p:cNvPr>
          <p:cNvSpPr/>
          <p:nvPr userDrawn="1"/>
        </p:nvSpPr>
        <p:spPr>
          <a:xfrm>
            <a:off x="929640" y="4034785"/>
            <a:ext cx="10332720" cy="45719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</a:endParaRPr>
          </a:p>
        </p:txBody>
      </p:sp>
      <p:sp>
        <p:nvSpPr>
          <p:cNvPr id="36" name="Дата 2">
            <a:extLst>
              <a:ext uri="{FF2B5EF4-FFF2-40B4-BE49-F238E27FC236}">
                <a16:creationId xmlns:a16="http://schemas.microsoft.com/office/drawing/2014/main" id="{1CDC588F-73BC-4108-974B-0EAAB8213CE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 rtlCol="0"/>
          <a:lstStyle>
            <a:lvl1pPr>
              <a:defRPr sz="900"/>
            </a:lvl1pPr>
          </a:lstStyle>
          <a:p>
            <a:pPr rtl="0"/>
            <a:r>
              <a:rPr lang="ru-RU" noProof="0"/>
              <a:t>20ГГ</a:t>
            </a:r>
          </a:p>
        </p:txBody>
      </p:sp>
      <p:sp>
        <p:nvSpPr>
          <p:cNvPr id="37" name="Нижний колонтитул 3">
            <a:extLst>
              <a:ext uri="{FF2B5EF4-FFF2-40B4-BE49-F238E27FC236}">
                <a16:creationId xmlns:a16="http://schemas.microsoft.com/office/drawing/2014/main" id="{B2AC1EB2-9B8F-4077-8B66-64F9549F2C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 rtlCol="0"/>
          <a:lstStyle>
            <a:lvl1pPr>
              <a:defRPr sz="900"/>
            </a:lvl1pPr>
          </a:lstStyle>
          <a:p>
            <a:pPr rtl="0"/>
            <a:r>
              <a:rPr lang="ru-RU" noProof="0"/>
              <a:t>Набор слайдов для презентации</a:t>
            </a:r>
          </a:p>
        </p:txBody>
      </p:sp>
      <p:sp>
        <p:nvSpPr>
          <p:cNvPr id="38" name="Номер слайда 4">
            <a:extLst>
              <a:ext uri="{FF2B5EF4-FFF2-40B4-BE49-F238E27FC236}">
                <a16:creationId xmlns:a16="http://schemas.microsoft.com/office/drawing/2014/main" id="{28DE3E33-346A-45AF-B164-CB5DF04FAE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rtlCol="0"/>
          <a:lstStyle>
            <a:lvl1pPr>
              <a:defRPr sz="900"/>
            </a:lvl1pPr>
          </a:lstStyle>
          <a:p>
            <a:pPr rtl="0"/>
            <a:fld id="{B5CEABB6-07DC-46E8-9B57-56EC44A396E5}" type="slidenum">
              <a:rPr lang="ru-RU" noProof="0" smtClean="0"/>
              <a:t>‹#›</a:t>
            </a:fld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205632346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martAr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полнитель графического элемента SmartArt 6">
            <a:extLst>
              <a:ext uri="{FF2B5EF4-FFF2-40B4-BE49-F238E27FC236}">
                <a16:creationId xmlns:a16="http://schemas.microsoft.com/office/drawing/2014/main" id="{156CA116-0F6E-4EE9-B34F-03BA07161A7A}"/>
              </a:ext>
            </a:extLst>
          </p:cNvPr>
          <p:cNvSpPr>
            <a:spLocks noGrp="1"/>
          </p:cNvSpPr>
          <p:nvPr>
            <p:ph type="dgm" sz="quarter" idx="15" hasCustomPrompt="1"/>
          </p:nvPr>
        </p:nvSpPr>
        <p:spPr>
          <a:xfrm>
            <a:off x="838200" y="2136776"/>
            <a:ext cx="10515600" cy="3697645"/>
          </a:xfrm>
        </p:spPr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ru-RU" noProof="0"/>
              <a:t>Щелкните значок, чтобы добавить графический элемент SmartArt</a:t>
            </a:r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E5C4E19-B78B-4E39-B661-7E6A2E6C500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 rtlCol="0">
            <a:normAutofit/>
          </a:bodyPr>
          <a:lstStyle>
            <a:lvl1pPr algn="ctr">
              <a:defRPr lang="en-US" sz="2800" kern="1200" spc="150" baseline="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+mj-ea"/>
                <a:cs typeface="+mj-cs"/>
              </a:defRPr>
            </a:lvl1pPr>
          </a:lstStyle>
          <a:p>
            <a:pPr rtl="0"/>
            <a:r>
              <a:rPr lang="ru-RU" noProof="0"/>
              <a:t>ЩЕЛКНИТЕ, ЧТОБЫ ИЗМЕНИТЬ СТИЛЬ ЗАГОЛОВКА НА ОБРАЗЦЕ СЛАЙДА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7E085D26-FA83-4414-959E-98936A7726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 sz="900"/>
            </a:lvl1pPr>
          </a:lstStyle>
          <a:p>
            <a:pPr rtl="0"/>
            <a:r>
              <a:rPr lang="ru-RU" noProof="0"/>
              <a:t>20ГГ</a:t>
            </a:r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1FB52E93-DE4C-4341-8D83-F0230E38B1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>
              <a:defRPr sz="900"/>
            </a:lvl1pPr>
          </a:lstStyle>
          <a:p>
            <a:pPr rtl="0"/>
            <a:r>
              <a:rPr lang="ru-RU" noProof="0"/>
              <a:t>Набор слайдов для презентации</a:t>
            </a:r>
          </a:p>
        </p:txBody>
      </p:sp>
      <p:cxnSp>
        <p:nvCxnSpPr>
          <p:cNvPr id="10" name="Прямая соединительная линия 9">
            <a:extLst>
              <a:ext uri="{FF2B5EF4-FFF2-40B4-BE49-F238E27FC236}">
                <a16:creationId xmlns:a16="http://schemas.microsoft.com/office/drawing/2014/main" id="{66988B2D-0240-4256-8268-4B9FF1E72363}"/>
              </a:ext>
            </a:extLst>
          </p:cNvPr>
          <p:cNvCxnSpPr>
            <a:cxnSpLocks/>
          </p:cNvCxnSpPr>
          <p:nvPr/>
        </p:nvCxnSpPr>
        <p:spPr>
          <a:xfrm flipV="1">
            <a:off x="0" y="0"/>
            <a:ext cx="2590800" cy="762000"/>
          </a:xfrm>
          <a:prstGeom prst="line">
            <a:avLst/>
          </a:prstGeom>
          <a:ln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>
            <a:extLst>
              <a:ext uri="{FF2B5EF4-FFF2-40B4-BE49-F238E27FC236}">
                <a16:creationId xmlns:a16="http://schemas.microsoft.com/office/drawing/2014/main" id="{D8EEAAE1-3D04-41C3-B2D2-B3BEF34C3B27}"/>
              </a:ext>
            </a:extLst>
          </p:cNvPr>
          <p:cNvCxnSpPr>
            <a:cxnSpLocks/>
          </p:cNvCxnSpPr>
          <p:nvPr/>
        </p:nvCxnSpPr>
        <p:spPr>
          <a:xfrm flipH="1">
            <a:off x="0" y="0"/>
            <a:ext cx="704850" cy="1027906"/>
          </a:xfrm>
          <a:prstGeom prst="line">
            <a:avLst/>
          </a:prstGeom>
          <a:ln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AC467230-4A0F-4B18-8BA9-C3B2FDD59C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 sz="900"/>
            </a:lvl1pPr>
          </a:lstStyle>
          <a:p>
            <a:pPr rtl="0"/>
            <a:fld id="{B5CEABB6-07DC-46E8-9B57-56EC44A396E5}" type="slidenum">
              <a:rPr lang="ru-RU" noProof="0" smtClean="0"/>
              <a:t>‹#›</a:t>
            </a:fld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2354313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лайд команды: 4 человека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1CF3B5C-31C4-46BA-9FAD-72DF917A84D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85156" y="892177"/>
            <a:ext cx="8421688" cy="1325563"/>
          </a:xfrm>
        </p:spPr>
        <p:txBody>
          <a:bodyPr rtlCol="0">
            <a:normAutofit/>
          </a:bodyPr>
          <a:lstStyle>
            <a:lvl1pPr algn="ctr">
              <a:defRPr lang="en-US" sz="2800" kern="1200" spc="150" baseline="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+mj-ea"/>
                <a:cs typeface="+mj-cs"/>
              </a:defRPr>
            </a:lvl1pPr>
          </a:lstStyle>
          <a:p>
            <a:pPr rtl="0"/>
            <a:r>
              <a:rPr lang="ru-RU" noProof="0"/>
              <a:t>ЩЕЛКНИТЕ, ЧТОБЫ ИЗМЕНИТЬ СТИЛЬ ЗАГОЛОВКА НА ОБРАЗЦЕ СЛАЙДА</a:t>
            </a:r>
          </a:p>
        </p:txBody>
      </p:sp>
      <p:sp>
        <p:nvSpPr>
          <p:cNvPr id="11" name="Рисунок 10">
            <a:extLst>
              <a:ext uri="{FF2B5EF4-FFF2-40B4-BE49-F238E27FC236}">
                <a16:creationId xmlns:a16="http://schemas.microsoft.com/office/drawing/2014/main" id="{B0BDE76A-30A6-4268-9656-28A484C3DCC9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1487181" y="2886074"/>
            <a:ext cx="1845511" cy="1845511"/>
          </a:xfrm>
          <a:solidFill>
            <a:schemeClr val="bg1">
              <a:lumMod val="95000"/>
            </a:schemeClr>
          </a:solidFill>
        </p:spPr>
        <p:txBody>
          <a:bodyPr rtlCol="0">
            <a:normAutofit/>
          </a:bodyPr>
          <a:lstStyle>
            <a:lvl1pPr marL="0" indent="0" algn="l">
              <a:lnSpc>
                <a:spcPct val="100000"/>
              </a:lnSpc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ru-RU" noProof="0"/>
              <a:t>Щелкните значок, чтобы добавить фото</a:t>
            </a:r>
          </a:p>
        </p:txBody>
      </p:sp>
      <p:sp>
        <p:nvSpPr>
          <p:cNvPr id="17" name="Рисунок 10">
            <a:extLst>
              <a:ext uri="{FF2B5EF4-FFF2-40B4-BE49-F238E27FC236}">
                <a16:creationId xmlns:a16="http://schemas.microsoft.com/office/drawing/2014/main" id="{C4CA5C9C-91D5-44B1-A82A-A49732B4691A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3836914" y="2886074"/>
            <a:ext cx="1845511" cy="1845511"/>
          </a:xfrm>
          <a:solidFill>
            <a:schemeClr val="bg1">
              <a:lumMod val="95000"/>
            </a:schemeClr>
          </a:solidFill>
        </p:spPr>
        <p:txBody>
          <a:bodyPr rtlCol="0">
            <a:normAutofit/>
          </a:bodyPr>
          <a:lstStyle>
            <a:lvl1pPr marL="0" indent="0" algn="l">
              <a:lnSpc>
                <a:spcPct val="100000"/>
              </a:lnSpc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ru-RU" noProof="0"/>
              <a:t>Щелкните значок, чтобы добавить фото</a:t>
            </a:r>
          </a:p>
        </p:txBody>
      </p:sp>
      <p:sp>
        <p:nvSpPr>
          <p:cNvPr id="18" name="Рисунок 10">
            <a:extLst>
              <a:ext uri="{FF2B5EF4-FFF2-40B4-BE49-F238E27FC236}">
                <a16:creationId xmlns:a16="http://schemas.microsoft.com/office/drawing/2014/main" id="{4EBC7D6F-397D-4C5A-AA62-F683F88531A2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6327578" y="2886074"/>
            <a:ext cx="1845511" cy="1845511"/>
          </a:xfrm>
          <a:solidFill>
            <a:schemeClr val="bg1">
              <a:lumMod val="95000"/>
            </a:schemeClr>
          </a:solidFill>
        </p:spPr>
        <p:txBody>
          <a:bodyPr rtlCol="0">
            <a:normAutofit/>
          </a:bodyPr>
          <a:lstStyle>
            <a:lvl1pPr marL="0" indent="0">
              <a:buNone/>
              <a:defRPr sz="1400"/>
            </a:lvl1pPr>
            <a:lvl2pPr marL="457200" indent="0" algn="l">
              <a:lnSpc>
                <a:spcPct val="100000"/>
              </a:lnSpc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</a:lstStyle>
          <a:p>
            <a:pPr lvl="0" rtl="0"/>
            <a:r>
              <a:rPr lang="ru-RU" noProof="0"/>
              <a:t>Щелкните значок, чтобы добавить фото</a:t>
            </a:r>
          </a:p>
        </p:txBody>
      </p:sp>
      <p:sp>
        <p:nvSpPr>
          <p:cNvPr id="19" name="Рисунок 10">
            <a:extLst>
              <a:ext uri="{FF2B5EF4-FFF2-40B4-BE49-F238E27FC236}">
                <a16:creationId xmlns:a16="http://schemas.microsoft.com/office/drawing/2014/main" id="{92E6B581-A522-4758-A9A4-8B9C7B860CF2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8747458" y="2886074"/>
            <a:ext cx="1845511" cy="1845511"/>
          </a:xfrm>
          <a:solidFill>
            <a:schemeClr val="bg1">
              <a:lumMod val="95000"/>
            </a:schemeClr>
          </a:solidFill>
        </p:spPr>
        <p:txBody>
          <a:bodyPr rtlCol="0">
            <a:normAutofit/>
          </a:bodyPr>
          <a:lstStyle>
            <a:lvl1pPr marL="0" indent="0" algn="l">
              <a:lnSpc>
                <a:spcPct val="100000"/>
              </a:lnSpc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ru-RU" noProof="0"/>
              <a:t>Щелкните значок, чтобы добавить фото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B659CD1F-9DFB-4048-9B9B-2BD7D4EC6400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1343248" y="5084524"/>
            <a:ext cx="2123743" cy="343061"/>
          </a:xfrm>
        </p:spPr>
        <p:txBody>
          <a:bodyPr rtlCol="0" anchor="ctr">
            <a:noAutofit/>
          </a:bodyPr>
          <a:lstStyle>
            <a:lvl1pPr marL="0" indent="0" algn="ctr">
              <a:buNone/>
              <a:defRPr lang="en-US" sz="1400" kern="1200" spc="150" baseline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ru-RU" noProof="0"/>
              <a:t>ЩЕЛКНИТЕ, ЧТОБЫ ИЗМЕНИТЬ</a:t>
            </a:r>
          </a:p>
        </p:txBody>
      </p:sp>
      <p:sp>
        <p:nvSpPr>
          <p:cNvPr id="23" name="Текст 2">
            <a:extLst>
              <a:ext uri="{FF2B5EF4-FFF2-40B4-BE49-F238E27FC236}">
                <a16:creationId xmlns:a16="http://schemas.microsoft.com/office/drawing/2014/main" id="{572D0301-10F1-41B4-BEF8-C53FA4D66214}"/>
              </a:ext>
            </a:extLst>
          </p:cNvPr>
          <p:cNvSpPr>
            <a:spLocks noGrp="1"/>
          </p:cNvSpPr>
          <p:nvPr>
            <p:ph type="body" idx="18" hasCustomPrompt="1"/>
          </p:nvPr>
        </p:nvSpPr>
        <p:spPr>
          <a:xfrm>
            <a:off x="3692980" y="5099206"/>
            <a:ext cx="2135755" cy="343061"/>
          </a:xfrm>
        </p:spPr>
        <p:txBody>
          <a:bodyPr rtlCol="0" anchor="ctr">
            <a:noAutofit/>
          </a:bodyPr>
          <a:lstStyle>
            <a:lvl1pPr marL="0" indent="0" algn="ctr">
              <a:buNone/>
              <a:defRPr lang="en-US" sz="1400" kern="1200" spc="150" baseline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ru-RU" noProof="0"/>
              <a:t>ЩЕЛКНИТЕ, ЧТОБЫ ИЗМЕНИТЬ</a:t>
            </a:r>
          </a:p>
        </p:txBody>
      </p:sp>
      <p:sp>
        <p:nvSpPr>
          <p:cNvPr id="24" name="Текст 2">
            <a:extLst>
              <a:ext uri="{FF2B5EF4-FFF2-40B4-BE49-F238E27FC236}">
                <a16:creationId xmlns:a16="http://schemas.microsoft.com/office/drawing/2014/main" id="{E767B9DE-7410-43CC-90CF-52D67EF03D48}"/>
              </a:ext>
            </a:extLst>
          </p:cNvPr>
          <p:cNvSpPr>
            <a:spLocks noGrp="1"/>
          </p:cNvSpPr>
          <p:nvPr>
            <p:ph type="body" idx="19" hasCustomPrompt="1"/>
          </p:nvPr>
        </p:nvSpPr>
        <p:spPr>
          <a:xfrm>
            <a:off x="6183644" y="5099206"/>
            <a:ext cx="2123743" cy="343061"/>
          </a:xfrm>
        </p:spPr>
        <p:txBody>
          <a:bodyPr rtlCol="0" anchor="ctr">
            <a:noAutofit/>
          </a:bodyPr>
          <a:lstStyle>
            <a:lvl1pPr marL="0" indent="0" algn="ctr">
              <a:buNone/>
              <a:defRPr lang="en-US" sz="1400" kern="1200" spc="150" baseline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ru-RU" noProof="0"/>
              <a:t>ЩЕЛКНИТЕ, ЧТОБЫ ИЗМЕНИТЬ</a:t>
            </a:r>
          </a:p>
        </p:txBody>
      </p:sp>
      <p:sp>
        <p:nvSpPr>
          <p:cNvPr id="25" name="Текст 2">
            <a:extLst>
              <a:ext uri="{FF2B5EF4-FFF2-40B4-BE49-F238E27FC236}">
                <a16:creationId xmlns:a16="http://schemas.microsoft.com/office/drawing/2014/main" id="{E13DFE1F-4534-4828-990E-B052F51FC65C}"/>
              </a:ext>
            </a:extLst>
          </p:cNvPr>
          <p:cNvSpPr>
            <a:spLocks noGrp="1"/>
          </p:cNvSpPr>
          <p:nvPr>
            <p:ph type="body" idx="20" hasCustomPrompt="1"/>
          </p:nvPr>
        </p:nvSpPr>
        <p:spPr>
          <a:xfrm>
            <a:off x="8603525" y="5084524"/>
            <a:ext cx="2123742" cy="343061"/>
          </a:xfrm>
        </p:spPr>
        <p:txBody>
          <a:bodyPr rtlCol="0" anchor="ctr">
            <a:noAutofit/>
          </a:bodyPr>
          <a:lstStyle>
            <a:lvl1pPr marL="0" indent="0" algn="ctr">
              <a:buNone/>
              <a:defRPr lang="en-US" sz="1400" kern="1200" spc="150" baseline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ru-RU" noProof="0"/>
              <a:t>ЩЕЛКНИТЕ, ЧТОБЫ ИЗМЕНИТЬ</a:t>
            </a:r>
          </a:p>
        </p:txBody>
      </p:sp>
      <p:sp>
        <p:nvSpPr>
          <p:cNvPr id="26" name="Текст 2">
            <a:extLst>
              <a:ext uri="{FF2B5EF4-FFF2-40B4-BE49-F238E27FC236}">
                <a16:creationId xmlns:a16="http://schemas.microsoft.com/office/drawing/2014/main" id="{A02C0876-23F7-41FA-9AC9-721097D1A3CD}"/>
              </a:ext>
            </a:extLst>
          </p:cNvPr>
          <p:cNvSpPr>
            <a:spLocks noGrp="1"/>
          </p:cNvSpPr>
          <p:nvPr>
            <p:ph type="body" idx="21" hasCustomPrompt="1"/>
          </p:nvPr>
        </p:nvSpPr>
        <p:spPr>
          <a:xfrm>
            <a:off x="1487181" y="5464114"/>
            <a:ext cx="1845511" cy="343061"/>
          </a:xfrm>
        </p:spPr>
        <p:txBody>
          <a:bodyPr rtlCol="0" anchor="t">
            <a:noAutofit/>
          </a:bodyPr>
          <a:lstStyle>
            <a:lvl1pPr marL="0" indent="0" algn="ctr">
              <a:buNone/>
              <a:defRPr lang="en-US" sz="1000" kern="1200" spc="150" baseline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ru-RU" noProof="0"/>
              <a:t>ЩЕЛКНИТЕ, ЧТОБЫ ИЗМЕНИТЬ</a:t>
            </a:r>
          </a:p>
        </p:txBody>
      </p:sp>
      <p:sp>
        <p:nvSpPr>
          <p:cNvPr id="27" name="Текст 2">
            <a:extLst>
              <a:ext uri="{FF2B5EF4-FFF2-40B4-BE49-F238E27FC236}">
                <a16:creationId xmlns:a16="http://schemas.microsoft.com/office/drawing/2014/main" id="{7ADEB263-F204-4A78-A5E0-7361EFE0B921}"/>
              </a:ext>
            </a:extLst>
          </p:cNvPr>
          <p:cNvSpPr>
            <a:spLocks noGrp="1"/>
          </p:cNvSpPr>
          <p:nvPr>
            <p:ph type="body" idx="22" hasCustomPrompt="1"/>
          </p:nvPr>
        </p:nvSpPr>
        <p:spPr>
          <a:xfrm>
            <a:off x="3836913" y="5478796"/>
            <a:ext cx="1855949" cy="343061"/>
          </a:xfrm>
        </p:spPr>
        <p:txBody>
          <a:bodyPr rtlCol="0" anchor="t">
            <a:noAutofit/>
          </a:bodyPr>
          <a:lstStyle>
            <a:lvl1pPr marL="0" indent="0" algn="ctr">
              <a:buNone/>
              <a:defRPr lang="en-US" sz="1000" kern="1200" spc="150" baseline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ru-RU" noProof="0"/>
              <a:t>ЩЕЛКНИТЕ, ЧТОБЫ ИЗМЕНИТЬ</a:t>
            </a:r>
          </a:p>
        </p:txBody>
      </p:sp>
      <p:sp>
        <p:nvSpPr>
          <p:cNvPr id="28" name="Текст 2">
            <a:extLst>
              <a:ext uri="{FF2B5EF4-FFF2-40B4-BE49-F238E27FC236}">
                <a16:creationId xmlns:a16="http://schemas.microsoft.com/office/drawing/2014/main" id="{103678F5-B025-46E2-BD45-E77861487165}"/>
              </a:ext>
            </a:extLst>
          </p:cNvPr>
          <p:cNvSpPr>
            <a:spLocks noGrp="1"/>
          </p:cNvSpPr>
          <p:nvPr>
            <p:ph type="body" idx="23" hasCustomPrompt="1"/>
          </p:nvPr>
        </p:nvSpPr>
        <p:spPr>
          <a:xfrm>
            <a:off x="6327577" y="5478796"/>
            <a:ext cx="1845511" cy="343061"/>
          </a:xfrm>
        </p:spPr>
        <p:txBody>
          <a:bodyPr rtlCol="0" anchor="t">
            <a:noAutofit/>
          </a:bodyPr>
          <a:lstStyle>
            <a:lvl1pPr marL="0" indent="0" algn="ctr">
              <a:buNone/>
              <a:defRPr lang="en-US" sz="1000" kern="1200" spc="150" baseline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ru-RU" noProof="0"/>
              <a:t>ЩЕЛКНИТЕ, ЧТОБЫ ИЗМЕНИТЬ</a:t>
            </a:r>
          </a:p>
        </p:txBody>
      </p:sp>
      <p:sp>
        <p:nvSpPr>
          <p:cNvPr id="29" name="Текст 2">
            <a:extLst>
              <a:ext uri="{FF2B5EF4-FFF2-40B4-BE49-F238E27FC236}">
                <a16:creationId xmlns:a16="http://schemas.microsoft.com/office/drawing/2014/main" id="{7E3F385B-4DD9-4F3C-A02B-179B9FA61292}"/>
              </a:ext>
            </a:extLst>
          </p:cNvPr>
          <p:cNvSpPr>
            <a:spLocks noGrp="1"/>
          </p:cNvSpPr>
          <p:nvPr>
            <p:ph type="body" idx="24" hasCustomPrompt="1"/>
          </p:nvPr>
        </p:nvSpPr>
        <p:spPr>
          <a:xfrm>
            <a:off x="8747458" y="5464114"/>
            <a:ext cx="1845510" cy="343061"/>
          </a:xfrm>
        </p:spPr>
        <p:txBody>
          <a:bodyPr rtlCol="0" anchor="t">
            <a:noAutofit/>
          </a:bodyPr>
          <a:lstStyle>
            <a:lvl1pPr marL="0" indent="0" algn="ctr">
              <a:buNone/>
              <a:defRPr lang="en-US" sz="1000" kern="1200" spc="150" baseline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ru-RU" noProof="0"/>
              <a:t>ЩЕЛКНИТЕ, ЧТОБЫ ИЗМЕНИТЬ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F255C16C-AA88-4BBF-8040-11ECFED618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 sz="900"/>
            </a:lvl1pPr>
          </a:lstStyle>
          <a:p>
            <a:pPr rtl="0"/>
            <a:r>
              <a:rPr lang="ru-RU" noProof="0"/>
              <a:t>20ГГ</a:t>
            </a:r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CBE560E3-F935-488F-8F0E-191D7B6B54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>
              <a:defRPr sz="900"/>
            </a:lvl1pPr>
          </a:lstStyle>
          <a:p>
            <a:pPr rtl="0"/>
            <a:r>
              <a:rPr lang="ru-RU" noProof="0"/>
              <a:t>Набор слайдов для презентации</a:t>
            </a:r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9B9CD8B2-CC23-467F-B0EE-2CC06D6308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 sz="900"/>
            </a:lvl1pPr>
          </a:lstStyle>
          <a:p>
            <a:pPr rtl="0"/>
            <a:fld id="{B5CEABB6-07DC-46E8-9B57-56EC44A396E5}" type="slidenum">
              <a:rPr lang="ru-RU" noProof="0" smtClean="0"/>
              <a:t>‹#›</a:t>
            </a:fld>
            <a:endParaRPr lang="ru-RU" noProof="0"/>
          </a:p>
        </p:txBody>
      </p:sp>
      <p:cxnSp>
        <p:nvCxnSpPr>
          <p:cNvPr id="10" name="Прямая соединительная линия 9">
            <a:extLst>
              <a:ext uri="{FF2B5EF4-FFF2-40B4-BE49-F238E27FC236}">
                <a16:creationId xmlns:a16="http://schemas.microsoft.com/office/drawing/2014/main" id="{4E4B72DA-52CB-4D39-A342-8857B4D959B2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CxnSpPr/>
          <p:nvPr/>
        </p:nvCxnSpPr>
        <p:spPr>
          <a:xfrm flipH="1" flipV="1">
            <a:off x="7334250" y="0"/>
            <a:ext cx="4857750" cy="762000"/>
          </a:xfrm>
          <a:prstGeom prst="line">
            <a:avLst/>
          </a:prstGeom>
          <a:ln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>
            <a:extLst>
              <a:ext uri="{FF2B5EF4-FFF2-40B4-BE49-F238E27FC236}">
                <a16:creationId xmlns:a16="http://schemas.microsoft.com/office/drawing/2014/main" id="{21D9BCDA-DFB7-41A4-A7C7-CEE86CEDCBE5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11487150" y="0"/>
            <a:ext cx="704850" cy="1724025"/>
          </a:xfrm>
          <a:prstGeom prst="line">
            <a:avLst/>
          </a:prstGeom>
          <a:ln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6237283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2" pos="936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лайд команды: 8 человек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1CF3B5C-31C4-46BA-9FAD-72DF917A84D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85156" y="892177"/>
            <a:ext cx="8421688" cy="1325563"/>
          </a:xfrm>
        </p:spPr>
        <p:txBody>
          <a:bodyPr rtlCol="0">
            <a:normAutofit/>
          </a:bodyPr>
          <a:lstStyle>
            <a:lvl1pPr algn="ctr">
              <a:defRPr lang="en-US" sz="2800" kern="1200" spc="150" baseline="0" dirty="0">
                <a:solidFill>
                  <a:schemeClr val="bg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+mj-ea"/>
                <a:cs typeface="+mj-cs"/>
              </a:defRPr>
            </a:lvl1pPr>
          </a:lstStyle>
          <a:p>
            <a:pPr rtl="0"/>
            <a:r>
              <a:rPr lang="ru-RU" noProof="0"/>
              <a:t>ЩЕЛКНИТЕ, ЧТОБЫ ИЗМЕНИТЬ СТИЛЬ ЗАГОЛОВКА НА ОБРАЗЦЕ СЛАЙДА</a:t>
            </a:r>
          </a:p>
        </p:txBody>
      </p:sp>
      <p:sp>
        <p:nvSpPr>
          <p:cNvPr id="11" name="Рисунок 10">
            <a:extLst>
              <a:ext uri="{FF2B5EF4-FFF2-40B4-BE49-F238E27FC236}">
                <a16:creationId xmlns:a16="http://schemas.microsoft.com/office/drawing/2014/main" id="{B0BDE76A-30A6-4268-9656-28A484C3DCC9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1877176" y="2428875"/>
            <a:ext cx="1066800" cy="1066800"/>
          </a:xfrm>
          <a:solidFill>
            <a:schemeClr val="tx1"/>
          </a:solidFill>
        </p:spPr>
        <p:txBody>
          <a:bodyPr rtlCol="0">
            <a:normAutofit/>
          </a:bodyPr>
          <a:lstStyle>
            <a:lvl1pPr marL="0" indent="0">
              <a:lnSpc>
                <a:spcPct val="100000"/>
              </a:lnSpc>
              <a:buNone/>
              <a:defRPr sz="900">
                <a:solidFill>
                  <a:schemeClr val="bg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ru-RU" noProof="0"/>
              <a:t>Щелкните значок, чтобы добавить фото</a:t>
            </a:r>
          </a:p>
        </p:txBody>
      </p:sp>
      <p:sp>
        <p:nvSpPr>
          <p:cNvPr id="17" name="Рисунок 10">
            <a:extLst>
              <a:ext uri="{FF2B5EF4-FFF2-40B4-BE49-F238E27FC236}">
                <a16:creationId xmlns:a16="http://schemas.microsoft.com/office/drawing/2014/main" id="{C4CA5C9C-91D5-44B1-A82A-A49732B4691A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4226270" y="2428875"/>
            <a:ext cx="1066800" cy="1066800"/>
          </a:xfrm>
          <a:solidFill>
            <a:schemeClr val="tx1"/>
          </a:solidFill>
        </p:spPr>
        <p:txBody>
          <a:bodyPr rtlCol="0">
            <a:normAutofit/>
          </a:bodyPr>
          <a:lstStyle>
            <a:lvl1pPr marL="0" indent="0">
              <a:lnSpc>
                <a:spcPct val="100000"/>
              </a:lnSpc>
              <a:buNone/>
              <a:defRPr sz="900">
                <a:solidFill>
                  <a:schemeClr val="bg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ru-RU" noProof="0"/>
              <a:t>Щелкните значок, чтобы добавить фото</a:t>
            </a:r>
          </a:p>
        </p:txBody>
      </p:sp>
      <p:sp>
        <p:nvSpPr>
          <p:cNvPr id="18" name="Рисунок 10">
            <a:extLst>
              <a:ext uri="{FF2B5EF4-FFF2-40B4-BE49-F238E27FC236}">
                <a16:creationId xmlns:a16="http://schemas.microsoft.com/office/drawing/2014/main" id="{4EBC7D6F-397D-4C5A-AA62-F683F88531A2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6716934" y="2428875"/>
            <a:ext cx="1066800" cy="1066800"/>
          </a:xfrm>
          <a:solidFill>
            <a:schemeClr val="tx1"/>
          </a:solidFill>
        </p:spPr>
        <p:txBody>
          <a:bodyPr rtlCol="0">
            <a:noAutofit/>
          </a:bodyPr>
          <a:lstStyle>
            <a:lvl1pPr marL="0" indent="0" algn="l">
              <a:buNone/>
              <a:defRPr sz="900">
                <a:solidFill>
                  <a:schemeClr val="bg1">
                    <a:lumMod val="75000"/>
                    <a:lumOff val="25000"/>
                  </a:schemeClr>
                </a:solidFill>
              </a:defRPr>
            </a:lvl1pPr>
            <a:lvl2pPr marL="457200" indent="0">
              <a:lnSpc>
                <a:spcPct val="100000"/>
              </a:lnSpc>
              <a:buNone/>
              <a:defRPr sz="900">
                <a:solidFill>
                  <a:schemeClr val="bg1">
                    <a:lumMod val="75000"/>
                    <a:lumOff val="25000"/>
                  </a:schemeClr>
                </a:solidFill>
              </a:defRPr>
            </a:lvl2pPr>
          </a:lstStyle>
          <a:p>
            <a:pPr lvl="0" rtl="0"/>
            <a:r>
              <a:rPr lang="ru-RU" noProof="0"/>
              <a:t>Щелкните значок, чтобы добавить фото</a:t>
            </a:r>
          </a:p>
        </p:txBody>
      </p:sp>
      <p:sp>
        <p:nvSpPr>
          <p:cNvPr id="19" name="Рисунок 10">
            <a:extLst>
              <a:ext uri="{FF2B5EF4-FFF2-40B4-BE49-F238E27FC236}">
                <a16:creationId xmlns:a16="http://schemas.microsoft.com/office/drawing/2014/main" id="{92E6B581-A522-4758-A9A4-8B9C7B860CF2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9136814" y="2428875"/>
            <a:ext cx="1066800" cy="1066800"/>
          </a:xfrm>
          <a:solidFill>
            <a:schemeClr val="tx1"/>
          </a:solidFill>
        </p:spPr>
        <p:txBody>
          <a:bodyPr rtlCol="0">
            <a:normAutofit/>
          </a:bodyPr>
          <a:lstStyle>
            <a:lvl1pPr marL="0" indent="0">
              <a:lnSpc>
                <a:spcPct val="100000"/>
              </a:lnSpc>
              <a:buNone/>
              <a:defRPr sz="900">
                <a:solidFill>
                  <a:schemeClr val="bg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ru-RU" noProof="0"/>
              <a:t>Щелкните значок, чтобы добавить фото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B659CD1F-9DFB-4048-9B9B-2BD7D4EC6400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1500168" y="3654378"/>
            <a:ext cx="1828800" cy="343061"/>
          </a:xfrm>
        </p:spPr>
        <p:txBody>
          <a:bodyPr rtlCol="0" anchor="t">
            <a:noAutofit/>
          </a:bodyPr>
          <a:lstStyle>
            <a:lvl1pPr marL="0" indent="0" algn="ctr">
              <a:buNone/>
              <a:defRPr lang="en-US" sz="1050" kern="1200" spc="150" baseline="0" dirty="0" smtClean="0">
                <a:solidFill>
                  <a:schemeClr val="bg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ru-RU" noProof="0"/>
              <a:t>ЩЕЛКНИТЕ, ЧТОБЫ ИЗМЕНИТЬ</a:t>
            </a:r>
          </a:p>
        </p:txBody>
      </p:sp>
      <p:sp>
        <p:nvSpPr>
          <p:cNvPr id="26" name="Текст 2">
            <a:extLst>
              <a:ext uri="{FF2B5EF4-FFF2-40B4-BE49-F238E27FC236}">
                <a16:creationId xmlns:a16="http://schemas.microsoft.com/office/drawing/2014/main" id="{A02C0876-23F7-41FA-9AC9-721097D1A3CD}"/>
              </a:ext>
            </a:extLst>
          </p:cNvPr>
          <p:cNvSpPr>
            <a:spLocks noGrp="1"/>
          </p:cNvSpPr>
          <p:nvPr>
            <p:ph type="body" idx="21" hasCustomPrompt="1"/>
          </p:nvPr>
        </p:nvSpPr>
        <p:spPr>
          <a:xfrm>
            <a:off x="1390120" y="3782039"/>
            <a:ext cx="2057400" cy="343061"/>
          </a:xfrm>
        </p:spPr>
        <p:txBody>
          <a:bodyPr rtlCol="0" anchor="ctr">
            <a:noAutofit/>
          </a:bodyPr>
          <a:lstStyle>
            <a:lvl1pPr marL="0" indent="0" algn="ctr">
              <a:buNone/>
              <a:defRPr lang="en-US" sz="900" kern="1200" spc="150" baseline="0" dirty="0" smtClean="0">
                <a:solidFill>
                  <a:schemeClr val="bg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ru-RU" noProof="0"/>
              <a:t>ЩЕЛКНИТЕ, ЧТОБЫ ИЗМЕНИТЬ</a:t>
            </a:r>
          </a:p>
        </p:txBody>
      </p:sp>
      <p:sp>
        <p:nvSpPr>
          <p:cNvPr id="23" name="Текст 2">
            <a:extLst>
              <a:ext uri="{FF2B5EF4-FFF2-40B4-BE49-F238E27FC236}">
                <a16:creationId xmlns:a16="http://schemas.microsoft.com/office/drawing/2014/main" id="{572D0301-10F1-41B4-BEF8-C53FA4D66214}"/>
              </a:ext>
            </a:extLst>
          </p:cNvPr>
          <p:cNvSpPr>
            <a:spLocks noGrp="1"/>
          </p:cNvSpPr>
          <p:nvPr>
            <p:ph type="body" idx="18" hasCustomPrompt="1"/>
          </p:nvPr>
        </p:nvSpPr>
        <p:spPr>
          <a:xfrm>
            <a:off x="3849262" y="3669060"/>
            <a:ext cx="1828800" cy="343061"/>
          </a:xfrm>
        </p:spPr>
        <p:txBody>
          <a:bodyPr rtlCol="0" anchor="t">
            <a:noAutofit/>
          </a:bodyPr>
          <a:lstStyle>
            <a:lvl1pPr marL="0" indent="0" algn="ctr">
              <a:buNone/>
              <a:defRPr lang="en-US" sz="1050" kern="1200" spc="150" baseline="0" dirty="0" smtClean="0">
                <a:solidFill>
                  <a:schemeClr val="bg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ru-RU" noProof="0"/>
              <a:t>ЩЕЛКНИТЕ, ЧТОБЫ ИЗМЕНИТЬ</a:t>
            </a:r>
          </a:p>
        </p:txBody>
      </p:sp>
      <p:sp>
        <p:nvSpPr>
          <p:cNvPr id="27" name="Текст 2">
            <a:extLst>
              <a:ext uri="{FF2B5EF4-FFF2-40B4-BE49-F238E27FC236}">
                <a16:creationId xmlns:a16="http://schemas.microsoft.com/office/drawing/2014/main" id="{7ADEB263-F204-4A78-A5E0-7361EFE0B921}"/>
              </a:ext>
            </a:extLst>
          </p:cNvPr>
          <p:cNvSpPr>
            <a:spLocks noGrp="1"/>
          </p:cNvSpPr>
          <p:nvPr>
            <p:ph type="body" idx="22" hasCustomPrompt="1"/>
          </p:nvPr>
        </p:nvSpPr>
        <p:spPr>
          <a:xfrm>
            <a:off x="3739214" y="3796721"/>
            <a:ext cx="2057400" cy="343061"/>
          </a:xfrm>
        </p:spPr>
        <p:txBody>
          <a:bodyPr rtlCol="0" anchor="ctr">
            <a:noAutofit/>
          </a:bodyPr>
          <a:lstStyle>
            <a:lvl1pPr marL="0" indent="0" algn="ctr">
              <a:buNone/>
              <a:defRPr lang="en-US" sz="900" kern="1200" spc="150" baseline="0" dirty="0" smtClean="0">
                <a:solidFill>
                  <a:schemeClr val="bg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ru-RU" noProof="0"/>
              <a:t>ЩЕЛКНИТЕ, ЧТОБЫ ИЗМЕНИТЬ</a:t>
            </a:r>
          </a:p>
        </p:txBody>
      </p:sp>
      <p:sp>
        <p:nvSpPr>
          <p:cNvPr id="24" name="Текст 2">
            <a:extLst>
              <a:ext uri="{FF2B5EF4-FFF2-40B4-BE49-F238E27FC236}">
                <a16:creationId xmlns:a16="http://schemas.microsoft.com/office/drawing/2014/main" id="{E767B9DE-7410-43CC-90CF-52D67EF03D48}"/>
              </a:ext>
            </a:extLst>
          </p:cNvPr>
          <p:cNvSpPr>
            <a:spLocks noGrp="1"/>
          </p:cNvSpPr>
          <p:nvPr>
            <p:ph type="body" idx="19" hasCustomPrompt="1"/>
          </p:nvPr>
        </p:nvSpPr>
        <p:spPr>
          <a:xfrm>
            <a:off x="6339926" y="3669060"/>
            <a:ext cx="1828800" cy="343061"/>
          </a:xfrm>
        </p:spPr>
        <p:txBody>
          <a:bodyPr rtlCol="0" anchor="t">
            <a:noAutofit/>
          </a:bodyPr>
          <a:lstStyle>
            <a:lvl1pPr marL="0" indent="0" algn="ctr">
              <a:buNone/>
              <a:defRPr lang="en-US" sz="1050" kern="1200" spc="150" baseline="0" dirty="0" smtClean="0">
                <a:solidFill>
                  <a:schemeClr val="bg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ru-RU" noProof="0"/>
              <a:t>ЩЕЛКНИТЕ, ЧТОБЫ ИЗМЕНИТЬ</a:t>
            </a:r>
          </a:p>
        </p:txBody>
      </p:sp>
      <p:sp>
        <p:nvSpPr>
          <p:cNvPr id="28" name="Текст 2">
            <a:extLst>
              <a:ext uri="{FF2B5EF4-FFF2-40B4-BE49-F238E27FC236}">
                <a16:creationId xmlns:a16="http://schemas.microsoft.com/office/drawing/2014/main" id="{103678F5-B025-46E2-BD45-E77861487165}"/>
              </a:ext>
            </a:extLst>
          </p:cNvPr>
          <p:cNvSpPr>
            <a:spLocks noGrp="1"/>
          </p:cNvSpPr>
          <p:nvPr>
            <p:ph type="body" idx="23" hasCustomPrompt="1"/>
          </p:nvPr>
        </p:nvSpPr>
        <p:spPr>
          <a:xfrm>
            <a:off x="6217963" y="3796721"/>
            <a:ext cx="2057400" cy="343061"/>
          </a:xfrm>
        </p:spPr>
        <p:txBody>
          <a:bodyPr rtlCol="0" anchor="ctr">
            <a:noAutofit/>
          </a:bodyPr>
          <a:lstStyle>
            <a:lvl1pPr marL="0" indent="0" algn="ctr">
              <a:buNone/>
              <a:defRPr lang="en-US" sz="900" kern="1200" spc="150" baseline="0" dirty="0" smtClean="0">
                <a:solidFill>
                  <a:schemeClr val="bg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ru-RU" noProof="0"/>
              <a:t>ЩЕЛКНИТЕ, ЧТОБЫ ИЗМЕНИТЬ</a:t>
            </a:r>
          </a:p>
        </p:txBody>
      </p:sp>
      <p:sp>
        <p:nvSpPr>
          <p:cNvPr id="25" name="Текст 2">
            <a:extLst>
              <a:ext uri="{FF2B5EF4-FFF2-40B4-BE49-F238E27FC236}">
                <a16:creationId xmlns:a16="http://schemas.microsoft.com/office/drawing/2014/main" id="{E13DFE1F-4534-4828-990E-B052F51FC65C}"/>
              </a:ext>
            </a:extLst>
          </p:cNvPr>
          <p:cNvSpPr>
            <a:spLocks noGrp="1"/>
          </p:cNvSpPr>
          <p:nvPr>
            <p:ph type="body" idx="20" hasCustomPrompt="1"/>
          </p:nvPr>
        </p:nvSpPr>
        <p:spPr>
          <a:xfrm>
            <a:off x="8759806" y="3654378"/>
            <a:ext cx="1828800" cy="343061"/>
          </a:xfrm>
        </p:spPr>
        <p:txBody>
          <a:bodyPr rtlCol="0" anchor="t">
            <a:noAutofit/>
          </a:bodyPr>
          <a:lstStyle>
            <a:lvl1pPr marL="0" indent="0" algn="ctr">
              <a:buNone/>
              <a:defRPr lang="en-US" sz="1050" kern="1200" spc="150" baseline="0" dirty="0" smtClean="0">
                <a:solidFill>
                  <a:schemeClr val="bg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ru-RU" noProof="0"/>
              <a:t>ЩЕЛКНИТЕ, ЧТОБЫ ИЗМЕНИТЬ</a:t>
            </a:r>
          </a:p>
        </p:txBody>
      </p:sp>
      <p:sp>
        <p:nvSpPr>
          <p:cNvPr id="29" name="Текст 2">
            <a:extLst>
              <a:ext uri="{FF2B5EF4-FFF2-40B4-BE49-F238E27FC236}">
                <a16:creationId xmlns:a16="http://schemas.microsoft.com/office/drawing/2014/main" id="{7E3F385B-4DD9-4F3C-A02B-179B9FA61292}"/>
              </a:ext>
            </a:extLst>
          </p:cNvPr>
          <p:cNvSpPr>
            <a:spLocks noGrp="1"/>
          </p:cNvSpPr>
          <p:nvPr>
            <p:ph type="body" idx="24" hasCustomPrompt="1"/>
          </p:nvPr>
        </p:nvSpPr>
        <p:spPr>
          <a:xfrm>
            <a:off x="8634432" y="3782039"/>
            <a:ext cx="2057400" cy="343061"/>
          </a:xfrm>
        </p:spPr>
        <p:txBody>
          <a:bodyPr rtlCol="0" anchor="ctr">
            <a:noAutofit/>
          </a:bodyPr>
          <a:lstStyle>
            <a:lvl1pPr marL="0" indent="0" algn="ctr">
              <a:buNone/>
              <a:defRPr lang="en-US" sz="900" kern="1200" spc="150" baseline="0" dirty="0" smtClean="0">
                <a:solidFill>
                  <a:schemeClr val="bg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ru-RU" noProof="0"/>
              <a:t>ЩЕЛКНИТЕ, ЧТОБЫ ИЗМЕНИТЬ</a:t>
            </a:r>
          </a:p>
        </p:txBody>
      </p:sp>
      <p:sp>
        <p:nvSpPr>
          <p:cNvPr id="55" name="Рисунок 10">
            <a:extLst>
              <a:ext uri="{FF2B5EF4-FFF2-40B4-BE49-F238E27FC236}">
                <a16:creationId xmlns:a16="http://schemas.microsoft.com/office/drawing/2014/main" id="{1EBAEB1D-A7F9-4F90-B642-4277D3802BAB}"/>
              </a:ext>
            </a:extLst>
          </p:cNvPr>
          <p:cNvSpPr>
            <a:spLocks noGrp="1"/>
          </p:cNvSpPr>
          <p:nvPr>
            <p:ph type="pic" sz="quarter" idx="26" hasCustomPrompt="1"/>
          </p:nvPr>
        </p:nvSpPr>
        <p:spPr>
          <a:xfrm>
            <a:off x="1877176" y="4287711"/>
            <a:ext cx="1066800" cy="1066800"/>
          </a:xfrm>
          <a:solidFill>
            <a:schemeClr val="tx1"/>
          </a:solidFill>
        </p:spPr>
        <p:txBody>
          <a:bodyPr rtlCol="0">
            <a:normAutofit/>
          </a:bodyPr>
          <a:lstStyle>
            <a:lvl1pPr marL="0" indent="0">
              <a:lnSpc>
                <a:spcPct val="100000"/>
              </a:lnSpc>
              <a:buNone/>
              <a:defRPr sz="900">
                <a:solidFill>
                  <a:schemeClr val="bg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ru-RU" noProof="0"/>
              <a:t>Щелкните значок, чтобы добавить фото</a:t>
            </a:r>
          </a:p>
        </p:txBody>
      </p:sp>
      <p:sp>
        <p:nvSpPr>
          <p:cNvPr id="56" name="Рисунок 10">
            <a:extLst>
              <a:ext uri="{FF2B5EF4-FFF2-40B4-BE49-F238E27FC236}">
                <a16:creationId xmlns:a16="http://schemas.microsoft.com/office/drawing/2014/main" id="{9461A69E-14C8-4325-89AF-D4257C1C05BA}"/>
              </a:ext>
            </a:extLst>
          </p:cNvPr>
          <p:cNvSpPr>
            <a:spLocks noGrp="1"/>
          </p:cNvSpPr>
          <p:nvPr>
            <p:ph type="pic" sz="quarter" idx="27" hasCustomPrompt="1"/>
          </p:nvPr>
        </p:nvSpPr>
        <p:spPr>
          <a:xfrm>
            <a:off x="4226270" y="4287711"/>
            <a:ext cx="1066800" cy="1066800"/>
          </a:xfrm>
          <a:solidFill>
            <a:schemeClr val="tx1"/>
          </a:solidFill>
        </p:spPr>
        <p:txBody>
          <a:bodyPr rtlCol="0">
            <a:normAutofit/>
          </a:bodyPr>
          <a:lstStyle>
            <a:lvl1pPr marL="0" indent="0">
              <a:lnSpc>
                <a:spcPct val="100000"/>
              </a:lnSpc>
              <a:buNone/>
              <a:defRPr sz="900">
                <a:solidFill>
                  <a:schemeClr val="bg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ru-RU" noProof="0"/>
              <a:t>Щелкните значок, чтобы добавить фото</a:t>
            </a:r>
          </a:p>
        </p:txBody>
      </p:sp>
      <p:sp>
        <p:nvSpPr>
          <p:cNvPr id="57" name="Рисунок 10">
            <a:extLst>
              <a:ext uri="{FF2B5EF4-FFF2-40B4-BE49-F238E27FC236}">
                <a16:creationId xmlns:a16="http://schemas.microsoft.com/office/drawing/2014/main" id="{0FB38616-82FB-4DAD-A82E-3777ACB41148}"/>
              </a:ext>
            </a:extLst>
          </p:cNvPr>
          <p:cNvSpPr>
            <a:spLocks noGrp="1"/>
          </p:cNvSpPr>
          <p:nvPr>
            <p:ph type="pic" sz="quarter" idx="28" hasCustomPrompt="1"/>
          </p:nvPr>
        </p:nvSpPr>
        <p:spPr>
          <a:xfrm>
            <a:off x="6716934" y="4287711"/>
            <a:ext cx="1066800" cy="1066800"/>
          </a:xfrm>
          <a:solidFill>
            <a:schemeClr val="tx1"/>
          </a:solidFill>
        </p:spPr>
        <p:txBody>
          <a:bodyPr rtlCol="0">
            <a:normAutofit/>
          </a:bodyPr>
          <a:lstStyle>
            <a:lvl1pPr marL="0" indent="0">
              <a:buNone/>
              <a:defRPr sz="900">
                <a:solidFill>
                  <a:schemeClr val="bg1">
                    <a:lumMod val="75000"/>
                    <a:lumOff val="25000"/>
                  </a:schemeClr>
                </a:solidFill>
              </a:defRPr>
            </a:lvl1pPr>
            <a:lvl2pPr marL="457200" indent="0">
              <a:lnSpc>
                <a:spcPct val="100000"/>
              </a:lnSpc>
              <a:buNone/>
              <a:defRPr sz="900">
                <a:solidFill>
                  <a:schemeClr val="bg1">
                    <a:lumMod val="75000"/>
                    <a:lumOff val="25000"/>
                  </a:schemeClr>
                </a:solidFill>
              </a:defRPr>
            </a:lvl2pPr>
          </a:lstStyle>
          <a:p>
            <a:pPr lvl="0" rtl="0"/>
            <a:r>
              <a:rPr lang="ru-RU" noProof="0"/>
              <a:t>Щелкните значок, чтобы добавить фото</a:t>
            </a:r>
          </a:p>
        </p:txBody>
      </p:sp>
      <p:sp>
        <p:nvSpPr>
          <p:cNvPr id="58" name="Рисунок 10">
            <a:extLst>
              <a:ext uri="{FF2B5EF4-FFF2-40B4-BE49-F238E27FC236}">
                <a16:creationId xmlns:a16="http://schemas.microsoft.com/office/drawing/2014/main" id="{622ED9F4-EB9B-4588-8501-BFECB846EE73}"/>
              </a:ext>
            </a:extLst>
          </p:cNvPr>
          <p:cNvSpPr>
            <a:spLocks noGrp="1"/>
          </p:cNvSpPr>
          <p:nvPr>
            <p:ph type="pic" sz="quarter" idx="29" hasCustomPrompt="1"/>
          </p:nvPr>
        </p:nvSpPr>
        <p:spPr>
          <a:xfrm>
            <a:off x="9136814" y="4287711"/>
            <a:ext cx="1066800" cy="1066800"/>
          </a:xfrm>
          <a:solidFill>
            <a:schemeClr val="tx1"/>
          </a:solidFill>
        </p:spPr>
        <p:txBody>
          <a:bodyPr rtlCol="0">
            <a:normAutofit/>
          </a:bodyPr>
          <a:lstStyle>
            <a:lvl1pPr marL="0" indent="0">
              <a:lnSpc>
                <a:spcPct val="100000"/>
              </a:lnSpc>
              <a:buNone/>
              <a:defRPr sz="900">
                <a:solidFill>
                  <a:schemeClr val="bg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ru-RU" noProof="0"/>
              <a:t>Щелкните значок, чтобы добавить фото</a:t>
            </a:r>
          </a:p>
        </p:txBody>
      </p:sp>
      <p:sp>
        <p:nvSpPr>
          <p:cNvPr id="54" name="Текст 2">
            <a:extLst>
              <a:ext uri="{FF2B5EF4-FFF2-40B4-BE49-F238E27FC236}">
                <a16:creationId xmlns:a16="http://schemas.microsoft.com/office/drawing/2014/main" id="{22930C5B-603C-494E-A467-8B394D01D406}"/>
              </a:ext>
            </a:extLst>
          </p:cNvPr>
          <p:cNvSpPr>
            <a:spLocks noGrp="1"/>
          </p:cNvSpPr>
          <p:nvPr>
            <p:ph type="body" idx="25" hasCustomPrompt="1"/>
          </p:nvPr>
        </p:nvSpPr>
        <p:spPr>
          <a:xfrm>
            <a:off x="1500168" y="5513214"/>
            <a:ext cx="1828800" cy="343061"/>
          </a:xfrm>
        </p:spPr>
        <p:txBody>
          <a:bodyPr rtlCol="0" anchor="t">
            <a:noAutofit/>
          </a:bodyPr>
          <a:lstStyle>
            <a:lvl1pPr marL="0" indent="0" algn="ctr">
              <a:buNone/>
              <a:defRPr lang="en-US" sz="1050" kern="1200" spc="150" baseline="0" dirty="0" smtClean="0">
                <a:solidFill>
                  <a:schemeClr val="bg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ru-RU" noProof="0"/>
              <a:t>ЩЕЛКНИТЕ, ЧТОБЫ ИЗМЕНИТЬ</a:t>
            </a:r>
          </a:p>
        </p:txBody>
      </p:sp>
      <p:sp>
        <p:nvSpPr>
          <p:cNvPr id="62" name="Текст 2">
            <a:extLst>
              <a:ext uri="{FF2B5EF4-FFF2-40B4-BE49-F238E27FC236}">
                <a16:creationId xmlns:a16="http://schemas.microsoft.com/office/drawing/2014/main" id="{540C455F-A23B-493F-B95E-AB485D91DA6A}"/>
              </a:ext>
            </a:extLst>
          </p:cNvPr>
          <p:cNvSpPr>
            <a:spLocks noGrp="1"/>
          </p:cNvSpPr>
          <p:nvPr>
            <p:ph type="body" idx="33" hasCustomPrompt="1"/>
          </p:nvPr>
        </p:nvSpPr>
        <p:spPr>
          <a:xfrm>
            <a:off x="1390120" y="5640875"/>
            <a:ext cx="2057400" cy="343061"/>
          </a:xfrm>
        </p:spPr>
        <p:txBody>
          <a:bodyPr rtlCol="0" anchor="ctr">
            <a:noAutofit/>
          </a:bodyPr>
          <a:lstStyle>
            <a:lvl1pPr marL="0" indent="0" algn="ctr">
              <a:buNone/>
              <a:defRPr lang="en-US" sz="900" kern="1200" spc="150" baseline="0" dirty="0" smtClean="0">
                <a:solidFill>
                  <a:schemeClr val="bg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ru-RU" noProof="0"/>
              <a:t>ЩЕЛКНИТЕ, ЧТОБЫ ИЗМЕНИТЬ</a:t>
            </a:r>
          </a:p>
        </p:txBody>
      </p:sp>
      <p:sp>
        <p:nvSpPr>
          <p:cNvPr id="59" name="Текст 2">
            <a:extLst>
              <a:ext uri="{FF2B5EF4-FFF2-40B4-BE49-F238E27FC236}">
                <a16:creationId xmlns:a16="http://schemas.microsoft.com/office/drawing/2014/main" id="{6D1C374C-DAF7-40EF-B279-4EC7A2AFE6A2}"/>
              </a:ext>
            </a:extLst>
          </p:cNvPr>
          <p:cNvSpPr>
            <a:spLocks noGrp="1"/>
          </p:cNvSpPr>
          <p:nvPr>
            <p:ph type="body" idx="30" hasCustomPrompt="1"/>
          </p:nvPr>
        </p:nvSpPr>
        <p:spPr>
          <a:xfrm>
            <a:off x="3849262" y="5527896"/>
            <a:ext cx="1828800" cy="343061"/>
          </a:xfrm>
        </p:spPr>
        <p:txBody>
          <a:bodyPr rtlCol="0" anchor="t">
            <a:noAutofit/>
          </a:bodyPr>
          <a:lstStyle>
            <a:lvl1pPr marL="0" indent="0" algn="ctr">
              <a:buNone/>
              <a:defRPr lang="en-US" sz="1050" kern="1200" spc="150" baseline="0" dirty="0" smtClean="0">
                <a:solidFill>
                  <a:schemeClr val="bg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ru-RU" noProof="0"/>
              <a:t>ЩЕЛКНИТЕ, ЧТОБЫ ИЗМЕНИТЬ</a:t>
            </a:r>
          </a:p>
        </p:txBody>
      </p:sp>
      <p:sp>
        <p:nvSpPr>
          <p:cNvPr id="63" name="Текст 2">
            <a:extLst>
              <a:ext uri="{FF2B5EF4-FFF2-40B4-BE49-F238E27FC236}">
                <a16:creationId xmlns:a16="http://schemas.microsoft.com/office/drawing/2014/main" id="{421FF438-E4E8-4643-BCB3-4A1C12429042}"/>
              </a:ext>
            </a:extLst>
          </p:cNvPr>
          <p:cNvSpPr>
            <a:spLocks noGrp="1"/>
          </p:cNvSpPr>
          <p:nvPr>
            <p:ph type="body" idx="34" hasCustomPrompt="1"/>
          </p:nvPr>
        </p:nvSpPr>
        <p:spPr>
          <a:xfrm>
            <a:off x="3739214" y="5655557"/>
            <a:ext cx="2057400" cy="343061"/>
          </a:xfrm>
        </p:spPr>
        <p:txBody>
          <a:bodyPr rtlCol="0" anchor="ctr">
            <a:noAutofit/>
          </a:bodyPr>
          <a:lstStyle>
            <a:lvl1pPr marL="0" indent="0" algn="ctr">
              <a:buNone/>
              <a:defRPr lang="en-US" sz="900" kern="1200" spc="150" baseline="0" dirty="0" smtClean="0">
                <a:solidFill>
                  <a:schemeClr val="bg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ru-RU" noProof="0"/>
              <a:t>ЩЕЛКНИТЕ, ЧТОБЫ ИЗМЕНИТЬ</a:t>
            </a:r>
          </a:p>
        </p:txBody>
      </p:sp>
      <p:sp>
        <p:nvSpPr>
          <p:cNvPr id="60" name="Текст 2">
            <a:extLst>
              <a:ext uri="{FF2B5EF4-FFF2-40B4-BE49-F238E27FC236}">
                <a16:creationId xmlns:a16="http://schemas.microsoft.com/office/drawing/2014/main" id="{D4FEDD19-A7BA-45BB-93A0-F1E896C9F26D}"/>
              </a:ext>
            </a:extLst>
          </p:cNvPr>
          <p:cNvSpPr>
            <a:spLocks noGrp="1"/>
          </p:cNvSpPr>
          <p:nvPr>
            <p:ph type="body" idx="31" hasCustomPrompt="1"/>
          </p:nvPr>
        </p:nvSpPr>
        <p:spPr>
          <a:xfrm>
            <a:off x="6339926" y="5527896"/>
            <a:ext cx="1828800" cy="343061"/>
          </a:xfrm>
        </p:spPr>
        <p:txBody>
          <a:bodyPr rtlCol="0" anchor="t">
            <a:noAutofit/>
          </a:bodyPr>
          <a:lstStyle>
            <a:lvl1pPr marL="0" indent="0" algn="ctr">
              <a:buNone/>
              <a:defRPr lang="en-US" sz="1050" kern="1200" spc="150" baseline="0" dirty="0" smtClean="0">
                <a:solidFill>
                  <a:schemeClr val="bg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ru-RU" noProof="0"/>
              <a:t>ЩЕЛКНИТЕ, ЧТОБЫ ИЗМЕНИТЬ</a:t>
            </a:r>
          </a:p>
        </p:txBody>
      </p:sp>
      <p:sp>
        <p:nvSpPr>
          <p:cNvPr id="64" name="Текст 2">
            <a:extLst>
              <a:ext uri="{FF2B5EF4-FFF2-40B4-BE49-F238E27FC236}">
                <a16:creationId xmlns:a16="http://schemas.microsoft.com/office/drawing/2014/main" id="{A12F0175-7AEE-46B1-9590-D4A427680DC7}"/>
              </a:ext>
            </a:extLst>
          </p:cNvPr>
          <p:cNvSpPr>
            <a:spLocks noGrp="1"/>
          </p:cNvSpPr>
          <p:nvPr>
            <p:ph type="body" idx="35" hasCustomPrompt="1"/>
          </p:nvPr>
        </p:nvSpPr>
        <p:spPr>
          <a:xfrm>
            <a:off x="6229878" y="5655557"/>
            <a:ext cx="2057400" cy="343061"/>
          </a:xfrm>
        </p:spPr>
        <p:txBody>
          <a:bodyPr rtlCol="0" anchor="ctr">
            <a:noAutofit/>
          </a:bodyPr>
          <a:lstStyle>
            <a:lvl1pPr marL="0" indent="0" algn="ctr">
              <a:buNone/>
              <a:defRPr lang="en-US" sz="900" kern="1200" spc="150" baseline="0" dirty="0" smtClean="0">
                <a:solidFill>
                  <a:schemeClr val="bg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ru-RU" noProof="0"/>
              <a:t>ЩЕЛКНИТЕ, ЧТОБЫ ИЗМЕНИТЬ</a:t>
            </a:r>
          </a:p>
        </p:txBody>
      </p:sp>
      <p:sp>
        <p:nvSpPr>
          <p:cNvPr id="61" name="Текст 2">
            <a:extLst>
              <a:ext uri="{FF2B5EF4-FFF2-40B4-BE49-F238E27FC236}">
                <a16:creationId xmlns:a16="http://schemas.microsoft.com/office/drawing/2014/main" id="{5026D39F-46AB-4680-9A52-F367344A3531}"/>
              </a:ext>
            </a:extLst>
          </p:cNvPr>
          <p:cNvSpPr>
            <a:spLocks noGrp="1"/>
          </p:cNvSpPr>
          <p:nvPr>
            <p:ph type="body" idx="32" hasCustomPrompt="1"/>
          </p:nvPr>
        </p:nvSpPr>
        <p:spPr>
          <a:xfrm>
            <a:off x="8759806" y="5513214"/>
            <a:ext cx="1828800" cy="343061"/>
          </a:xfrm>
        </p:spPr>
        <p:txBody>
          <a:bodyPr rtlCol="0" anchor="t">
            <a:noAutofit/>
          </a:bodyPr>
          <a:lstStyle>
            <a:lvl1pPr marL="0" indent="0" algn="ctr">
              <a:buNone/>
              <a:defRPr lang="en-US" sz="1050" kern="1200" spc="150" baseline="0" dirty="0" smtClean="0">
                <a:solidFill>
                  <a:schemeClr val="bg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ru-RU" noProof="0"/>
              <a:t>ЩЕЛКНИТЕ, ЧТОБЫ ИЗМЕНИТЬ</a:t>
            </a:r>
          </a:p>
        </p:txBody>
      </p:sp>
      <p:sp>
        <p:nvSpPr>
          <p:cNvPr id="65" name="Текст 2">
            <a:extLst>
              <a:ext uri="{FF2B5EF4-FFF2-40B4-BE49-F238E27FC236}">
                <a16:creationId xmlns:a16="http://schemas.microsoft.com/office/drawing/2014/main" id="{04E11FE2-6320-4E8C-A5B3-8104AF329ADA}"/>
              </a:ext>
            </a:extLst>
          </p:cNvPr>
          <p:cNvSpPr>
            <a:spLocks noGrp="1"/>
          </p:cNvSpPr>
          <p:nvPr>
            <p:ph type="body" idx="36" hasCustomPrompt="1"/>
          </p:nvPr>
        </p:nvSpPr>
        <p:spPr>
          <a:xfrm>
            <a:off x="8634432" y="5640875"/>
            <a:ext cx="2057400" cy="343061"/>
          </a:xfrm>
        </p:spPr>
        <p:txBody>
          <a:bodyPr rtlCol="0" anchor="ctr">
            <a:noAutofit/>
          </a:bodyPr>
          <a:lstStyle>
            <a:lvl1pPr marL="0" indent="0" algn="ctr">
              <a:buNone/>
              <a:defRPr lang="en-US" sz="900" kern="1200" spc="150" baseline="0" dirty="0" smtClean="0">
                <a:solidFill>
                  <a:schemeClr val="bg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ru-RU" noProof="0"/>
              <a:t>ЩЕЛКНИТЕ, ЧТОБЫ ИЗМЕНИТЬ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F255C16C-AA88-4BBF-8040-11ECFED618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 sz="900">
                <a:solidFill>
                  <a:srgbClr val="898989"/>
                </a:solidFill>
              </a:defRPr>
            </a:lvl1pPr>
          </a:lstStyle>
          <a:p>
            <a:pPr rtl="0"/>
            <a:r>
              <a:rPr lang="ru-RU" noProof="0"/>
              <a:t>20ГГ</a:t>
            </a:r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CBE560E3-F935-488F-8F0E-191D7B6B54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>
              <a:defRPr sz="900">
                <a:solidFill>
                  <a:srgbClr val="898989"/>
                </a:solidFill>
              </a:defRPr>
            </a:lvl1pPr>
          </a:lstStyle>
          <a:p>
            <a:pPr rtl="0"/>
            <a:r>
              <a:rPr lang="ru-RU" noProof="0"/>
              <a:t>Набор слайдов для презентации</a:t>
            </a:r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9B9CD8B2-CC23-467F-B0EE-2CC06D6308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 sz="900">
                <a:solidFill>
                  <a:srgbClr val="898989"/>
                </a:solidFill>
              </a:defRPr>
            </a:lvl1pPr>
          </a:lstStyle>
          <a:p>
            <a:pPr rtl="0"/>
            <a:fld id="{B5CEABB6-07DC-46E8-9B57-56EC44A396E5}" type="slidenum">
              <a:rPr lang="ru-RU" noProof="0" smtClean="0"/>
              <a:t>‹#›</a:t>
            </a:fld>
            <a:endParaRPr lang="ru-RU" noProof="0"/>
          </a:p>
        </p:txBody>
      </p:sp>
      <p:pic>
        <p:nvPicPr>
          <p:cNvPr id="13" name="Графический объект 12">
            <a:extLst>
              <a:ext uri="{FF2B5EF4-FFF2-40B4-BE49-F238E27FC236}">
                <a16:creationId xmlns:a16="http://schemas.microsoft.com/office/drawing/2014/main" id="{B0DFD584-E5CF-41EF-B51E-679CE22DDF93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=""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473953"/>
            <a:ext cx="2057400" cy="1647825"/>
          </a:xfrm>
          <a:prstGeom prst="rect">
            <a:avLst/>
          </a:prstGeom>
        </p:spPr>
      </p:pic>
      <p:pic>
        <p:nvPicPr>
          <p:cNvPr id="14" name="Графический объект 13">
            <a:extLst>
              <a:ext uri="{FF2B5EF4-FFF2-40B4-BE49-F238E27FC236}">
                <a16:creationId xmlns:a16="http://schemas.microsoft.com/office/drawing/2014/main" id="{E5C02DDF-25A6-42C7-9525-F279CE2095C0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=""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1049000" y="5180889"/>
            <a:ext cx="11430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909553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содержимое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1CF3B5C-31C4-46BA-9FAD-72DF917A84D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85156" y="892177"/>
            <a:ext cx="8421688" cy="1325563"/>
          </a:xfrm>
        </p:spPr>
        <p:txBody>
          <a:bodyPr rtlCol="0">
            <a:normAutofit/>
          </a:bodyPr>
          <a:lstStyle>
            <a:lvl1pPr algn="ctr">
              <a:defRPr lang="en-US" sz="2800" kern="1200" spc="150" baseline="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+mj-ea"/>
                <a:cs typeface="+mj-cs"/>
              </a:defRPr>
            </a:lvl1pPr>
          </a:lstStyle>
          <a:p>
            <a:pPr rtl="0"/>
            <a:r>
              <a:rPr lang="ru-RU" noProof="0"/>
              <a:t>ЩЕЛКНИТЕ, ЧТОБЫ ИЗМЕНИТЬ СТИЛЬ ЗАГОЛОВКА НА ОБРАЗЦЕ СЛАЙДА</a:t>
            </a:r>
          </a:p>
        </p:txBody>
      </p:sp>
      <p:sp>
        <p:nvSpPr>
          <p:cNvPr id="11" name="Объект 10">
            <a:extLst>
              <a:ext uri="{FF2B5EF4-FFF2-40B4-BE49-F238E27FC236}">
                <a16:creationId xmlns:a16="http://schemas.microsoft.com/office/drawing/2014/main" id="{ADC2540D-94C4-405B-8607-0CEDD6F54B9C}"/>
              </a:ext>
            </a:extLst>
          </p:cNvPr>
          <p:cNvSpPr>
            <a:spLocks noGrp="1"/>
          </p:cNvSpPr>
          <p:nvPr>
            <p:ph sz="quarter" idx="21" hasCustomPrompt="1"/>
          </p:nvPr>
        </p:nvSpPr>
        <p:spPr>
          <a:xfrm>
            <a:off x="1075447" y="2370670"/>
            <a:ext cx="1856232" cy="1664208"/>
          </a:xfrm>
        </p:spPr>
        <p:txBody>
          <a:bodyPr rtlCol="0">
            <a:no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100"/>
            </a:lvl3pPr>
            <a:lvl4pPr marL="1371600" indent="0">
              <a:buNone/>
              <a:defRPr sz="1050"/>
            </a:lvl4pPr>
            <a:lvl5pPr marL="1828800" indent="0">
              <a:buNone/>
              <a:defRPr sz="1050"/>
            </a:lvl5pPr>
          </a:lstStyle>
          <a:p>
            <a:pPr lvl="0" rtl="0"/>
            <a:r>
              <a:rPr lang="ru-RU" noProof="0"/>
              <a:t>Щелкните, чтобы добавить содержимое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B659CD1F-9DFB-4048-9B9B-2BD7D4EC6400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838200" y="3788813"/>
            <a:ext cx="2330726" cy="804859"/>
          </a:xfrm>
        </p:spPr>
        <p:txBody>
          <a:bodyPr lIns="0" rIns="0" rtlCol="0" anchor="b">
            <a:noAutofit/>
          </a:bodyPr>
          <a:lstStyle>
            <a:lvl1pPr marL="0" indent="0" algn="ctr">
              <a:buNone/>
              <a:defRPr lang="en-US" sz="3200" kern="1200" spc="150" baseline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ru-RU" noProof="0"/>
              <a:t>№</a:t>
            </a:r>
          </a:p>
        </p:txBody>
      </p:sp>
      <p:sp>
        <p:nvSpPr>
          <p:cNvPr id="17" name="Текст 2">
            <a:extLst>
              <a:ext uri="{FF2B5EF4-FFF2-40B4-BE49-F238E27FC236}">
                <a16:creationId xmlns:a16="http://schemas.microsoft.com/office/drawing/2014/main" id="{E43D2F47-FAF2-42C2-967D-251DD4B940D7}"/>
              </a:ext>
            </a:extLst>
          </p:cNvPr>
          <p:cNvSpPr>
            <a:spLocks noGrp="1"/>
          </p:cNvSpPr>
          <p:nvPr>
            <p:ph type="body" idx="17" hasCustomPrompt="1"/>
          </p:nvPr>
        </p:nvSpPr>
        <p:spPr>
          <a:xfrm>
            <a:off x="838200" y="4464810"/>
            <a:ext cx="2330726" cy="438505"/>
          </a:xfrm>
        </p:spPr>
        <p:txBody>
          <a:bodyPr lIns="0" rIns="0" rtlCol="0" anchor="b">
            <a:noAutofit/>
          </a:bodyPr>
          <a:lstStyle>
            <a:lvl1pPr marL="0" indent="0" algn="ctr">
              <a:buNone/>
              <a:defRPr lang="en-US" sz="1400" kern="1200" spc="150" baseline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ru-RU" noProof="0"/>
              <a:t>ЩЕЛКНИТЕ, ЧТОБЫ ИЗМЕНИТЬ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AC9B20CF-6B91-4562-B799-0ABDAEBC0D2A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838200" y="5120722"/>
            <a:ext cx="2330726" cy="853167"/>
          </a:xfrm>
        </p:spPr>
        <p:txBody>
          <a:bodyPr lIns="0" rIns="0" rtlCol="0">
            <a:normAutofit/>
          </a:bodyPr>
          <a:lstStyle>
            <a:lvl1pPr marL="0" indent="0" algn="ctr">
              <a:lnSpc>
                <a:spcPct val="100000"/>
              </a:lnSpc>
              <a:buNone/>
              <a:defRPr sz="1400" spc="5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lnSpc>
                <a:spcPct val="100000"/>
              </a:lnSpc>
              <a:buNone/>
              <a:defRPr sz="1400" spc="50" baseline="0"/>
            </a:lvl2pPr>
            <a:lvl3pPr marL="914400" indent="0">
              <a:lnSpc>
                <a:spcPct val="100000"/>
              </a:lnSpc>
              <a:buNone/>
              <a:defRPr sz="1400" spc="50" baseline="0"/>
            </a:lvl3pPr>
            <a:lvl4pPr marL="1371600" indent="0">
              <a:lnSpc>
                <a:spcPct val="100000"/>
              </a:lnSpc>
              <a:buNone/>
              <a:defRPr sz="1400" spc="50" baseline="0"/>
            </a:lvl4pPr>
            <a:lvl5pPr marL="1828800" indent="0">
              <a:lnSpc>
                <a:spcPct val="100000"/>
              </a:lnSpc>
              <a:buNone/>
              <a:defRPr sz="1400" spc="50" baseline="0"/>
            </a:lvl5pPr>
          </a:lstStyle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</p:txBody>
      </p:sp>
      <p:sp>
        <p:nvSpPr>
          <p:cNvPr id="24" name="Объект 10">
            <a:extLst>
              <a:ext uri="{FF2B5EF4-FFF2-40B4-BE49-F238E27FC236}">
                <a16:creationId xmlns:a16="http://schemas.microsoft.com/office/drawing/2014/main" id="{11C6EC54-ADFA-4CFF-9E9B-DC7E96C854C2}"/>
              </a:ext>
            </a:extLst>
          </p:cNvPr>
          <p:cNvSpPr>
            <a:spLocks noGrp="1"/>
          </p:cNvSpPr>
          <p:nvPr>
            <p:ph sz="quarter" idx="22" hasCustomPrompt="1"/>
          </p:nvPr>
        </p:nvSpPr>
        <p:spPr>
          <a:xfrm>
            <a:off x="3805651" y="2370670"/>
            <a:ext cx="1856232" cy="1664208"/>
          </a:xfrm>
        </p:spPr>
        <p:txBody>
          <a:bodyPr rtlCol="0">
            <a:no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100"/>
            </a:lvl3pPr>
            <a:lvl4pPr marL="1371600" indent="0">
              <a:buNone/>
              <a:defRPr sz="1050"/>
            </a:lvl4pPr>
            <a:lvl5pPr marL="1828800" indent="0">
              <a:buNone/>
              <a:defRPr sz="1050"/>
            </a:lvl5pPr>
          </a:lstStyle>
          <a:p>
            <a:pPr lvl="0" rtl="0"/>
            <a:r>
              <a:rPr lang="ru-RU" noProof="0"/>
              <a:t>Щелкните, чтобы добавить содержимое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B374FC39-67F6-42EA-BCD1-F69AE2F0F22D}"/>
              </a:ext>
            </a:extLst>
          </p:cNvPr>
          <p:cNvSpPr>
            <a:spLocks noGrp="1"/>
          </p:cNvSpPr>
          <p:nvPr>
            <p:ph type="body" sz="quarter" idx="3" hasCustomPrompt="1"/>
          </p:nvPr>
        </p:nvSpPr>
        <p:spPr>
          <a:xfrm>
            <a:off x="3562665" y="3788813"/>
            <a:ext cx="2342205" cy="804859"/>
          </a:xfrm>
        </p:spPr>
        <p:txBody>
          <a:bodyPr lIns="0" rIns="0" rtlCol="0" anchor="b">
            <a:noAutofit/>
          </a:bodyPr>
          <a:lstStyle>
            <a:lvl1pPr marL="0" indent="0" algn="ctr">
              <a:buNone/>
              <a:defRPr lang="en-US" sz="3200" kern="1200" spc="150" baseline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ru-RU" noProof="0"/>
              <a:t>№</a:t>
            </a:r>
          </a:p>
        </p:txBody>
      </p:sp>
      <p:sp>
        <p:nvSpPr>
          <p:cNvPr id="18" name="Текст 4">
            <a:extLst>
              <a:ext uri="{FF2B5EF4-FFF2-40B4-BE49-F238E27FC236}">
                <a16:creationId xmlns:a16="http://schemas.microsoft.com/office/drawing/2014/main" id="{3322C250-87FC-4F14-A42C-FFDA120D0D64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562665" y="4464810"/>
            <a:ext cx="2342205" cy="438505"/>
          </a:xfrm>
        </p:spPr>
        <p:txBody>
          <a:bodyPr lIns="0" rIns="0" rtlCol="0" anchor="b">
            <a:noAutofit/>
          </a:bodyPr>
          <a:lstStyle>
            <a:lvl1pPr marL="0" indent="0" algn="ctr">
              <a:buNone/>
              <a:defRPr lang="en-US" sz="1400" kern="1200" spc="150" baseline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ru-RU" noProof="0"/>
              <a:t>ЩЕЛКНИТЕ, ЧТОБЫ ИЗМЕНИТЬ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B36EE64B-44BF-4634-97BC-5ED74C6DF280}"/>
              </a:ext>
            </a:extLst>
          </p:cNvPr>
          <p:cNvSpPr>
            <a:spLocks noGrp="1"/>
          </p:cNvSpPr>
          <p:nvPr>
            <p:ph sz="quarter" idx="4" hasCustomPrompt="1"/>
          </p:nvPr>
        </p:nvSpPr>
        <p:spPr>
          <a:xfrm>
            <a:off x="3562665" y="5120722"/>
            <a:ext cx="2342205" cy="853167"/>
          </a:xfrm>
        </p:spPr>
        <p:txBody>
          <a:bodyPr lIns="0" rIns="0" rtlCol="0">
            <a:normAutofit/>
          </a:bodyPr>
          <a:lstStyle>
            <a:lvl1pPr marL="0" indent="0" algn="ctr">
              <a:lnSpc>
                <a:spcPct val="100000"/>
              </a:lnSpc>
              <a:buNone/>
              <a:defRPr sz="1400" spc="5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lnSpc>
                <a:spcPct val="100000"/>
              </a:lnSpc>
              <a:buNone/>
              <a:defRPr sz="1400" spc="50" baseline="0"/>
            </a:lvl2pPr>
            <a:lvl3pPr marL="914400" indent="0">
              <a:lnSpc>
                <a:spcPct val="100000"/>
              </a:lnSpc>
              <a:buNone/>
              <a:defRPr sz="1400" spc="50" baseline="0"/>
            </a:lvl3pPr>
            <a:lvl4pPr marL="1371600" indent="0">
              <a:lnSpc>
                <a:spcPct val="100000"/>
              </a:lnSpc>
              <a:buNone/>
              <a:defRPr sz="1400" spc="50" baseline="0"/>
            </a:lvl4pPr>
            <a:lvl5pPr marL="1828800" indent="0">
              <a:lnSpc>
                <a:spcPct val="100000"/>
              </a:lnSpc>
              <a:buNone/>
              <a:defRPr sz="1400" spc="50" baseline="0"/>
            </a:lvl5pPr>
          </a:lstStyle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</p:txBody>
      </p:sp>
      <p:sp>
        <p:nvSpPr>
          <p:cNvPr id="25" name="Объект 10">
            <a:extLst>
              <a:ext uri="{FF2B5EF4-FFF2-40B4-BE49-F238E27FC236}">
                <a16:creationId xmlns:a16="http://schemas.microsoft.com/office/drawing/2014/main" id="{1B6DD41C-FCE2-4AC6-A235-2FF1B905DAAD}"/>
              </a:ext>
            </a:extLst>
          </p:cNvPr>
          <p:cNvSpPr>
            <a:spLocks noGrp="1"/>
          </p:cNvSpPr>
          <p:nvPr>
            <p:ph sz="quarter" idx="23" hasCustomPrompt="1"/>
          </p:nvPr>
        </p:nvSpPr>
        <p:spPr>
          <a:xfrm>
            <a:off x="6530117" y="2370670"/>
            <a:ext cx="1856232" cy="1664208"/>
          </a:xfrm>
        </p:spPr>
        <p:txBody>
          <a:bodyPr rtlCol="0">
            <a:no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100"/>
            </a:lvl3pPr>
            <a:lvl4pPr marL="1371600" indent="0">
              <a:buNone/>
              <a:defRPr sz="1050"/>
            </a:lvl4pPr>
            <a:lvl5pPr marL="1828800" indent="0">
              <a:buNone/>
              <a:defRPr sz="1050"/>
            </a:lvl5pPr>
          </a:lstStyle>
          <a:p>
            <a:pPr lvl="0" rtl="0"/>
            <a:r>
              <a:rPr lang="ru-RU" noProof="0"/>
              <a:t>Щелкните, чтобы добавить содержимое</a:t>
            </a:r>
          </a:p>
        </p:txBody>
      </p:sp>
      <p:sp>
        <p:nvSpPr>
          <p:cNvPr id="21" name="Текст 2">
            <a:extLst>
              <a:ext uri="{FF2B5EF4-FFF2-40B4-BE49-F238E27FC236}">
                <a16:creationId xmlns:a16="http://schemas.microsoft.com/office/drawing/2014/main" id="{1F60A771-8BBC-4565-AB09-402DA7CB2780}"/>
              </a:ext>
            </a:extLst>
          </p:cNvPr>
          <p:cNvSpPr>
            <a:spLocks noGrp="1"/>
          </p:cNvSpPr>
          <p:nvPr>
            <p:ph type="body" idx="13" hasCustomPrompt="1"/>
          </p:nvPr>
        </p:nvSpPr>
        <p:spPr>
          <a:xfrm>
            <a:off x="6298609" y="3788813"/>
            <a:ext cx="2330726" cy="804859"/>
          </a:xfrm>
        </p:spPr>
        <p:txBody>
          <a:bodyPr lIns="0" rIns="0" rtlCol="0" anchor="b">
            <a:noAutofit/>
          </a:bodyPr>
          <a:lstStyle>
            <a:lvl1pPr marL="0" indent="0" algn="ctr">
              <a:buNone/>
              <a:defRPr lang="en-US" sz="3200" kern="1200" spc="150" baseline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ru-RU" noProof="0"/>
              <a:t>№</a:t>
            </a:r>
          </a:p>
        </p:txBody>
      </p:sp>
      <p:sp>
        <p:nvSpPr>
          <p:cNvPr id="19" name="Текст 2">
            <a:extLst>
              <a:ext uri="{FF2B5EF4-FFF2-40B4-BE49-F238E27FC236}">
                <a16:creationId xmlns:a16="http://schemas.microsoft.com/office/drawing/2014/main" id="{D3C675D6-83FA-4036-B516-098EDCAF2506}"/>
              </a:ext>
            </a:extLst>
          </p:cNvPr>
          <p:cNvSpPr>
            <a:spLocks noGrp="1"/>
          </p:cNvSpPr>
          <p:nvPr>
            <p:ph type="body" idx="19" hasCustomPrompt="1"/>
          </p:nvPr>
        </p:nvSpPr>
        <p:spPr>
          <a:xfrm>
            <a:off x="6298609" y="4464810"/>
            <a:ext cx="2330726" cy="438505"/>
          </a:xfrm>
        </p:spPr>
        <p:txBody>
          <a:bodyPr lIns="0" rIns="0" rtlCol="0" anchor="b">
            <a:noAutofit/>
          </a:bodyPr>
          <a:lstStyle>
            <a:lvl1pPr marL="0" indent="0" algn="ctr">
              <a:buNone/>
              <a:defRPr lang="en-US" sz="1400" kern="1200" spc="150" baseline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ru-RU" noProof="0"/>
              <a:t>ЩЕЛКНИТЕ, ЧТОБЫ ИЗМЕНИТЬ</a:t>
            </a:r>
          </a:p>
        </p:txBody>
      </p:sp>
      <p:sp>
        <p:nvSpPr>
          <p:cNvPr id="22" name="Объект 3">
            <a:extLst>
              <a:ext uri="{FF2B5EF4-FFF2-40B4-BE49-F238E27FC236}">
                <a16:creationId xmlns:a16="http://schemas.microsoft.com/office/drawing/2014/main" id="{C464A9BD-B815-4632-8F54-6EB70E48BAFF}"/>
              </a:ext>
            </a:extLst>
          </p:cNvPr>
          <p:cNvSpPr>
            <a:spLocks noGrp="1"/>
          </p:cNvSpPr>
          <p:nvPr>
            <p:ph sz="half" idx="14" hasCustomPrompt="1"/>
          </p:nvPr>
        </p:nvSpPr>
        <p:spPr>
          <a:xfrm>
            <a:off x="6298609" y="5120722"/>
            <a:ext cx="2330726" cy="853167"/>
          </a:xfrm>
        </p:spPr>
        <p:txBody>
          <a:bodyPr lIns="0" rIns="0" rtlCol="0">
            <a:normAutofit/>
          </a:bodyPr>
          <a:lstStyle>
            <a:lvl1pPr marL="0" indent="0" algn="ctr">
              <a:lnSpc>
                <a:spcPct val="100000"/>
              </a:lnSpc>
              <a:buNone/>
              <a:defRPr sz="1400" spc="5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lnSpc>
                <a:spcPct val="100000"/>
              </a:lnSpc>
              <a:buNone/>
              <a:defRPr sz="1400" spc="50" baseline="0"/>
            </a:lvl2pPr>
            <a:lvl3pPr marL="914400" indent="0">
              <a:lnSpc>
                <a:spcPct val="100000"/>
              </a:lnSpc>
              <a:buNone/>
              <a:defRPr sz="1400" spc="50" baseline="0"/>
            </a:lvl3pPr>
            <a:lvl4pPr marL="1371600" indent="0">
              <a:lnSpc>
                <a:spcPct val="100000"/>
              </a:lnSpc>
              <a:buNone/>
              <a:defRPr sz="1400" spc="50" baseline="0"/>
            </a:lvl4pPr>
            <a:lvl5pPr marL="1828800" indent="0">
              <a:lnSpc>
                <a:spcPct val="100000"/>
              </a:lnSpc>
              <a:buNone/>
              <a:defRPr sz="1400" spc="50" baseline="0"/>
            </a:lvl5pPr>
          </a:lstStyle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</p:txBody>
      </p:sp>
      <p:sp>
        <p:nvSpPr>
          <p:cNvPr id="26" name="Объект 10">
            <a:extLst>
              <a:ext uri="{FF2B5EF4-FFF2-40B4-BE49-F238E27FC236}">
                <a16:creationId xmlns:a16="http://schemas.microsoft.com/office/drawing/2014/main" id="{CEB4C3DB-E51E-4479-90C2-DFE5DB4B2482}"/>
              </a:ext>
            </a:extLst>
          </p:cNvPr>
          <p:cNvSpPr>
            <a:spLocks noGrp="1"/>
          </p:cNvSpPr>
          <p:nvPr>
            <p:ph sz="quarter" idx="24" hasCustomPrompt="1"/>
          </p:nvPr>
        </p:nvSpPr>
        <p:spPr>
          <a:xfrm>
            <a:off x="9260321" y="2370670"/>
            <a:ext cx="1856232" cy="1664208"/>
          </a:xfrm>
        </p:spPr>
        <p:txBody>
          <a:bodyPr rtlCol="0">
            <a:no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100"/>
            </a:lvl3pPr>
            <a:lvl4pPr marL="1371600" indent="0">
              <a:buNone/>
              <a:defRPr sz="1050"/>
            </a:lvl4pPr>
            <a:lvl5pPr marL="1828800" indent="0">
              <a:buNone/>
              <a:defRPr sz="1050"/>
            </a:lvl5pPr>
          </a:lstStyle>
          <a:p>
            <a:pPr lvl="0" rtl="0"/>
            <a:r>
              <a:rPr lang="ru-RU" noProof="0"/>
              <a:t>Щелкните, чтобы добавить содержимое</a:t>
            </a:r>
          </a:p>
        </p:txBody>
      </p:sp>
      <p:sp>
        <p:nvSpPr>
          <p:cNvPr id="14" name="Текст 2">
            <a:extLst>
              <a:ext uri="{FF2B5EF4-FFF2-40B4-BE49-F238E27FC236}">
                <a16:creationId xmlns:a16="http://schemas.microsoft.com/office/drawing/2014/main" id="{84A1E92D-A5BF-4268-BFF3-1418A1F03589}"/>
              </a:ext>
            </a:extLst>
          </p:cNvPr>
          <p:cNvSpPr>
            <a:spLocks noGrp="1"/>
          </p:cNvSpPr>
          <p:nvPr>
            <p:ph type="body" idx="15" hasCustomPrompt="1"/>
          </p:nvPr>
        </p:nvSpPr>
        <p:spPr>
          <a:xfrm>
            <a:off x="9023074" y="3788457"/>
            <a:ext cx="2330726" cy="804859"/>
          </a:xfrm>
        </p:spPr>
        <p:txBody>
          <a:bodyPr lIns="0" rIns="0" rtlCol="0" anchor="b">
            <a:noAutofit/>
          </a:bodyPr>
          <a:lstStyle>
            <a:lvl1pPr marL="0" indent="0" algn="ctr">
              <a:buNone/>
              <a:defRPr lang="en-US" sz="3200" kern="1200" spc="150" baseline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ru-RU" noProof="0"/>
              <a:t>№</a:t>
            </a:r>
          </a:p>
        </p:txBody>
      </p:sp>
      <p:sp>
        <p:nvSpPr>
          <p:cNvPr id="23" name="Текст 2">
            <a:extLst>
              <a:ext uri="{FF2B5EF4-FFF2-40B4-BE49-F238E27FC236}">
                <a16:creationId xmlns:a16="http://schemas.microsoft.com/office/drawing/2014/main" id="{B6439AAC-8A96-4015-8A87-ED8DF7027B60}"/>
              </a:ext>
            </a:extLst>
          </p:cNvPr>
          <p:cNvSpPr>
            <a:spLocks noGrp="1"/>
          </p:cNvSpPr>
          <p:nvPr>
            <p:ph type="body" idx="20" hasCustomPrompt="1"/>
          </p:nvPr>
        </p:nvSpPr>
        <p:spPr>
          <a:xfrm>
            <a:off x="9023074" y="4464454"/>
            <a:ext cx="2330726" cy="438505"/>
          </a:xfrm>
        </p:spPr>
        <p:txBody>
          <a:bodyPr lIns="0" rIns="0" rtlCol="0" anchor="b">
            <a:noAutofit/>
          </a:bodyPr>
          <a:lstStyle>
            <a:lvl1pPr marL="0" indent="0" algn="ctr">
              <a:buNone/>
              <a:defRPr lang="en-US" sz="1400" kern="1200" spc="150" baseline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ru-RU" noProof="0"/>
              <a:t>ЩЕЛКНИТЕ, ЧТОБЫ ИЗМЕНИТЬ</a:t>
            </a:r>
          </a:p>
        </p:txBody>
      </p:sp>
      <p:cxnSp>
        <p:nvCxnSpPr>
          <p:cNvPr id="16" name="Прямая соединительная линия 15">
            <a:extLst>
              <a:ext uri="{FF2B5EF4-FFF2-40B4-BE49-F238E27FC236}">
                <a16:creationId xmlns:a16="http://schemas.microsoft.com/office/drawing/2014/main" id="{463D7850-C2A6-43CE-BBE4-8E81A0A593BF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H="1">
            <a:off x="0" y="0"/>
            <a:ext cx="1238250" cy="1328057"/>
          </a:xfrm>
          <a:prstGeom prst="line">
            <a:avLst/>
          </a:prstGeom>
          <a:ln w="3175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единительная линия 19">
            <a:extLst>
              <a:ext uri="{FF2B5EF4-FFF2-40B4-BE49-F238E27FC236}">
                <a16:creationId xmlns:a16="http://schemas.microsoft.com/office/drawing/2014/main" id="{EBAD3E03-2E3B-440C-9105-6F9D33006D66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H="1">
            <a:off x="0" y="0"/>
            <a:ext cx="3790950" cy="892177"/>
          </a:xfrm>
          <a:prstGeom prst="line">
            <a:avLst/>
          </a:prstGeom>
          <a:ln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Объект 3">
            <a:extLst>
              <a:ext uri="{FF2B5EF4-FFF2-40B4-BE49-F238E27FC236}">
                <a16:creationId xmlns:a16="http://schemas.microsoft.com/office/drawing/2014/main" id="{492F9083-A886-4EEB-94D6-1FAE6DC33000}"/>
              </a:ext>
            </a:extLst>
          </p:cNvPr>
          <p:cNvSpPr>
            <a:spLocks noGrp="1"/>
          </p:cNvSpPr>
          <p:nvPr>
            <p:ph sz="half" idx="16" hasCustomPrompt="1"/>
          </p:nvPr>
        </p:nvSpPr>
        <p:spPr>
          <a:xfrm>
            <a:off x="9023074" y="5120366"/>
            <a:ext cx="2330726" cy="853167"/>
          </a:xfrm>
        </p:spPr>
        <p:txBody>
          <a:bodyPr lIns="0" rIns="0" rtlCol="0">
            <a:normAutofit/>
          </a:bodyPr>
          <a:lstStyle>
            <a:lvl1pPr marL="0" indent="0" algn="ctr">
              <a:lnSpc>
                <a:spcPct val="100000"/>
              </a:lnSpc>
              <a:buNone/>
              <a:defRPr sz="1400" spc="5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lnSpc>
                <a:spcPct val="100000"/>
              </a:lnSpc>
              <a:buNone/>
              <a:defRPr sz="1400" spc="50" baseline="0"/>
            </a:lvl2pPr>
            <a:lvl3pPr marL="914400" indent="0">
              <a:lnSpc>
                <a:spcPct val="100000"/>
              </a:lnSpc>
              <a:buNone/>
              <a:defRPr sz="1400" spc="50" baseline="0"/>
            </a:lvl3pPr>
            <a:lvl4pPr marL="1371600" indent="0">
              <a:lnSpc>
                <a:spcPct val="100000"/>
              </a:lnSpc>
              <a:buNone/>
              <a:defRPr sz="1400" spc="50" baseline="0"/>
            </a:lvl4pPr>
            <a:lvl5pPr marL="1828800" indent="0">
              <a:lnSpc>
                <a:spcPct val="100000"/>
              </a:lnSpc>
              <a:buNone/>
              <a:defRPr sz="1400" spc="50" baseline="0"/>
            </a:lvl5pPr>
          </a:lstStyle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F255C16C-AA88-4BBF-8040-11ECFED618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 sz="900"/>
            </a:lvl1pPr>
          </a:lstStyle>
          <a:p>
            <a:pPr rtl="0"/>
            <a:r>
              <a:rPr lang="ru-RU" noProof="0"/>
              <a:t>20ГГ</a:t>
            </a:r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CBE560E3-F935-488F-8F0E-191D7B6B54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>
              <a:defRPr sz="900"/>
            </a:lvl1pPr>
          </a:lstStyle>
          <a:p>
            <a:pPr rtl="0"/>
            <a:r>
              <a:rPr lang="ru-RU" noProof="0"/>
              <a:t>Набор слайдов для презентации</a:t>
            </a:r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9B9CD8B2-CC23-467F-B0EE-2CC06D6308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 sz="900"/>
            </a:lvl1pPr>
          </a:lstStyle>
          <a:p>
            <a:pPr rtl="0"/>
            <a:fld id="{B5CEABB6-07DC-46E8-9B57-56EC44A396E5}" type="slidenum">
              <a:rPr lang="ru-RU" noProof="0" smtClean="0"/>
              <a:t>‹#›</a:t>
            </a:fld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138669631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Сводк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3A3821F-4537-4AE7-8829-C2E3AE60F6E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476875" y="1671639"/>
            <a:ext cx="5111750" cy="1204912"/>
          </a:xfrm>
        </p:spPr>
        <p:txBody>
          <a:bodyPr rtlCol="0" anchor="b">
            <a:normAutofit/>
          </a:bodyPr>
          <a:lstStyle>
            <a:lvl1pPr>
              <a:defRPr lang="en-US" sz="2800" kern="1200" cap="all" spc="150" baseline="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+mj-ea"/>
                <a:cs typeface="+mj-cs"/>
              </a:defRPr>
            </a:lvl1pPr>
          </a:lstStyle>
          <a:p>
            <a:pPr rtl="0"/>
            <a:r>
              <a:rPr lang="ru-RU" noProof="0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92FD4279-EA62-4397-878A-73F4948DB176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5476875" y="3682546"/>
            <a:ext cx="5111750" cy="1525588"/>
          </a:xfrm>
        </p:spPr>
        <p:txBody>
          <a:bodyPr rtlCol="0" anchor="b">
            <a:normAutofit/>
          </a:bodyPr>
          <a:lstStyle>
            <a:lvl1pPr marL="0" indent="0">
              <a:lnSpc>
                <a:spcPct val="100000"/>
              </a:lnSpc>
              <a:buNone/>
              <a:defRPr sz="1400" spc="5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</p:txBody>
      </p:sp>
      <p:cxnSp>
        <p:nvCxnSpPr>
          <p:cNvPr id="23" name="Прямая соединительная линия 22">
            <a:extLst>
              <a:ext uri="{FF2B5EF4-FFF2-40B4-BE49-F238E27FC236}">
                <a16:creationId xmlns:a16="http://schemas.microsoft.com/office/drawing/2014/main" id="{D87F08D6-2CA7-4A5A-BE34-07113DCA535D}"/>
              </a:ext>
            </a:extLst>
          </p:cNvPr>
          <p:cNvCxnSpPr>
            <a:cxnSpLocks/>
          </p:cNvCxnSpPr>
          <p:nvPr/>
        </p:nvCxnSpPr>
        <p:spPr>
          <a:xfrm flipH="1" flipV="1">
            <a:off x="0" y="876300"/>
            <a:ext cx="4762500" cy="1628775"/>
          </a:xfrm>
          <a:prstGeom prst="line">
            <a:avLst/>
          </a:prstGeom>
          <a:ln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>
            <a:extLst>
              <a:ext uri="{FF2B5EF4-FFF2-40B4-BE49-F238E27FC236}">
                <a16:creationId xmlns:a16="http://schemas.microsoft.com/office/drawing/2014/main" id="{A768C87F-B9C3-4DFF-8454-F3F52CE4346B}"/>
              </a:ext>
            </a:extLst>
          </p:cNvPr>
          <p:cNvCxnSpPr>
            <a:cxnSpLocks/>
          </p:cNvCxnSpPr>
          <p:nvPr/>
        </p:nvCxnSpPr>
        <p:spPr>
          <a:xfrm flipH="1" flipV="1">
            <a:off x="2638425" y="0"/>
            <a:ext cx="2124076" cy="5186363"/>
          </a:xfrm>
          <a:prstGeom prst="line">
            <a:avLst/>
          </a:prstGeom>
          <a:ln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Дата 6">
            <a:extLst>
              <a:ext uri="{FF2B5EF4-FFF2-40B4-BE49-F238E27FC236}">
                <a16:creationId xmlns:a16="http://schemas.microsoft.com/office/drawing/2014/main" id="{71F34533-9677-48AF-9374-976825F4BB7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 rtlCol="0"/>
          <a:lstStyle>
            <a:lvl1pPr>
              <a:defRPr sz="900"/>
            </a:lvl1pPr>
          </a:lstStyle>
          <a:p>
            <a:pPr rtl="0"/>
            <a:r>
              <a:rPr lang="ru-RU" noProof="0"/>
              <a:t>20ГГ</a:t>
            </a:r>
          </a:p>
        </p:txBody>
      </p:sp>
      <p:sp>
        <p:nvSpPr>
          <p:cNvPr id="22" name="Нижний колонтитул 7">
            <a:extLst>
              <a:ext uri="{FF2B5EF4-FFF2-40B4-BE49-F238E27FC236}">
                <a16:creationId xmlns:a16="http://schemas.microsoft.com/office/drawing/2014/main" id="{4FAB8A26-B99E-4F96-8327-A932A14F2C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 rtlCol="0"/>
          <a:lstStyle>
            <a:lvl1pPr>
              <a:defRPr sz="900"/>
            </a:lvl1pPr>
          </a:lstStyle>
          <a:p>
            <a:pPr rtl="0"/>
            <a:r>
              <a:rPr lang="ru-RU" noProof="0"/>
              <a:t>Набор слайдов для презентации</a:t>
            </a:r>
          </a:p>
        </p:txBody>
      </p:sp>
      <p:sp>
        <p:nvSpPr>
          <p:cNvPr id="24" name="Номер слайда 8">
            <a:extLst>
              <a:ext uri="{FF2B5EF4-FFF2-40B4-BE49-F238E27FC236}">
                <a16:creationId xmlns:a16="http://schemas.microsoft.com/office/drawing/2014/main" id="{EB0962D2-BCC3-48AB-A769-2A7327D291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rtlCol="0"/>
          <a:lstStyle>
            <a:lvl1pPr>
              <a:defRPr sz="900"/>
            </a:lvl1pPr>
          </a:lstStyle>
          <a:p>
            <a:pPr rtl="0"/>
            <a:fld id="{B5CEABB6-07DC-46E8-9B57-56EC44A396E5}" type="slidenum">
              <a:rPr lang="ru-RU" noProof="0" smtClean="0"/>
              <a:t>‹#›</a:t>
            </a:fld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161631676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000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Заключение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15B3628-62D7-4A6D-A79F-34DE91DBA31E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267200" y="1615736"/>
            <a:ext cx="4179570" cy="1524735"/>
          </a:xfrm>
        </p:spPr>
        <p:txBody>
          <a:bodyPr rtlCol="0" anchor="b">
            <a:noAutofit/>
          </a:bodyPr>
          <a:lstStyle>
            <a:lvl1pPr algn="l">
              <a:defRPr sz="3200" spc="15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ru-RU" noProof="0"/>
              <a:t>СТИЛЬ ОБРАЗЦА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55457758-A125-4CEA-A3D5-CBD010417BD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267200" y="3238103"/>
            <a:ext cx="4179570" cy="2004161"/>
          </a:xfrm>
        </p:spPr>
        <p:txBody>
          <a:bodyPr rtlCol="0">
            <a:normAutofit/>
          </a:bodyPr>
          <a:lstStyle>
            <a:lvl1pPr marL="0" indent="0" algn="l">
              <a:lnSpc>
                <a:spcPct val="150000"/>
              </a:lnSpc>
              <a:buNone/>
              <a:defRPr sz="1400" spc="5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rtl="0"/>
            <a:r>
              <a:rPr lang="ru-RU" noProof="0"/>
              <a:t>Образец подзаголовка</a:t>
            </a:r>
          </a:p>
        </p:txBody>
      </p:sp>
      <p:pic>
        <p:nvPicPr>
          <p:cNvPr id="6" name="Графический объект 5">
            <a:extLst>
              <a:ext uri="{FF2B5EF4-FFF2-40B4-BE49-F238E27FC236}">
                <a16:creationId xmlns:a16="http://schemas.microsoft.com/office/drawing/2014/main" id="{ED3361C9-310A-4255-A94E-B77588962DA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=""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0"/>
            <a:ext cx="3176938" cy="6858000"/>
          </a:xfrm>
          <a:prstGeom prst="rect">
            <a:avLst/>
          </a:prstGeom>
        </p:spPr>
      </p:pic>
      <p:sp>
        <p:nvSpPr>
          <p:cNvPr id="9" name="Дата 6">
            <a:extLst>
              <a:ext uri="{FF2B5EF4-FFF2-40B4-BE49-F238E27FC236}">
                <a16:creationId xmlns:a16="http://schemas.microsoft.com/office/drawing/2014/main" id="{BF358517-D7B7-40D0-A9D0-B650C80898A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267200" y="6356350"/>
            <a:ext cx="1774371" cy="365125"/>
          </a:xfrm>
        </p:spPr>
        <p:txBody>
          <a:bodyPr rtlCol="0"/>
          <a:lstStyle>
            <a:lvl1pPr>
              <a:defRPr sz="900"/>
            </a:lvl1pPr>
          </a:lstStyle>
          <a:p>
            <a:pPr rtl="0"/>
            <a:r>
              <a:rPr lang="ru-RU" noProof="0"/>
              <a:t>20ГГ</a:t>
            </a:r>
          </a:p>
        </p:txBody>
      </p:sp>
      <p:sp>
        <p:nvSpPr>
          <p:cNvPr id="10" name="Нижний колонтитул 7">
            <a:extLst>
              <a:ext uri="{FF2B5EF4-FFF2-40B4-BE49-F238E27FC236}">
                <a16:creationId xmlns:a16="http://schemas.microsoft.com/office/drawing/2014/main" id="{6026D44C-0B39-4DE1-A0FC-5615DDAAE3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479721" y="6356350"/>
            <a:ext cx="2661557" cy="365125"/>
          </a:xfrm>
        </p:spPr>
        <p:txBody>
          <a:bodyPr rtlCol="0"/>
          <a:lstStyle>
            <a:lvl1pPr>
              <a:defRPr sz="900"/>
            </a:lvl1pPr>
          </a:lstStyle>
          <a:p>
            <a:pPr rtl="0"/>
            <a:r>
              <a:rPr lang="ru-RU" noProof="0"/>
              <a:t>Набор слайдов для презентации</a:t>
            </a:r>
          </a:p>
        </p:txBody>
      </p:sp>
      <p:sp>
        <p:nvSpPr>
          <p:cNvPr id="11" name="Номер слайда 8">
            <a:extLst>
              <a:ext uri="{FF2B5EF4-FFF2-40B4-BE49-F238E27FC236}">
                <a16:creationId xmlns:a16="http://schemas.microsoft.com/office/drawing/2014/main" id="{0F8222B4-B618-42C4-8BDB-D2E4DF2F22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579428" y="6356350"/>
            <a:ext cx="1774371" cy="365125"/>
          </a:xfrm>
        </p:spPr>
        <p:txBody>
          <a:bodyPr rtlCol="0"/>
          <a:lstStyle>
            <a:lvl1pPr>
              <a:defRPr sz="900"/>
            </a:lvl1pPr>
          </a:lstStyle>
          <a:p>
            <a:pPr rtl="0"/>
            <a:fld id="{B5CEABB6-07DC-46E8-9B57-56EC44A396E5}" type="slidenum">
              <a:rPr lang="ru-RU" noProof="0" smtClean="0"/>
              <a:t>‹#›</a:t>
            </a:fld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4293551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Повестка дня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Графический объект 7">
            <a:extLst>
              <a:ext uri="{FF2B5EF4-FFF2-40B4-BE49-F238E27FC236}">
                <a16:creationId xmlns:a16="http://schemas.microsoft.com/office/drawing/2014/main" id="{D514C6BF-376E-43E8-881D-2E767426990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 t="18301" r="28341" b="23071"/>
          <a:stretch/>
        </p:blipFill>
        <p:spPr>
          <a:xfrm>
            <a:off x="5488815" y="0"/>
            <a:ext cx="6703185" cy="6858000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F0A9B92-C2D0-466A-A680-A35832C452B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333499" y="1020445"/>
            <a:ext cx="3171825" cy="1325563"/>
          </a:xfrm>
        </p:spPr>
        <p:txBody>
          <a:bodyPr rtlCol="0" anchor="b">
            <a:normAutofit/>
          </a:bodyPr>
          <a:lstStyle>
            <a:lvl1pPr>
              <a:defRPr sz="2800" spc="15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ru-RU" noProof="0"/>
              <a:t>СТИЛЬ ОБРАЗЦА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DA41CE6-5A88-4C5C-B2A4-6A5D2153B16F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1333499" y="2924175"/>
            <a:ext cx="3171825" cy="2519363"/>
          </a:xfrm>
        </p:spPr>
        <p:txBody>
          <a:bodyPr rtlCol="0">
            <a:normAutofit/>
          </a:bodyPr>
          <a:lstStyle>
            <a:lvl1pPr marL="0" indent="0">
              <a:lnSpc>
                <a:spcPct val="120000"/>
              </a:lnSpc>
              <a:spcBef>
                <a:spcPts val="1000"/>
              </a:spcBef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lnSpc>
                <a:spcPct val="120000"/>
              </a:lnSpc>
              <a:spcBef>
                <a:spcPts val="1000"/>
              </a:spcBef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 marL="914400" indent="0">
              <a:lnSpc>
                <a:spcPct val="120000"/>
              </a:lnSpc>
              <a:spcBef>
                <a:spcPts val="1000"/>
              </a:spcBef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 marL="1371600" indent="0">
              <a:lnSpc>
                <a:spcPct val="120000"/>
              </a:lnSpc>
              <a:spcBef>
                <a:spcPts val="1000"/>
              </a:spcBef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 marL="1828800" indent="0">
              <a:lnSpc>
                <a:spcPct val="120000"/>
              </a:lnSpc>
              <a:spcBef>
                <a:spcPts val="1000"/>
              </a:spcBef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A39F5093-3C53-4152-B8FE-0522E079526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333500" y="6356350"/>
            <a:ext cx="985157" cy="365125"/>
          </a:xfrm>
        </p:spPr>
        <p:txBody>
          <a:bodyPr rtlCol="0"/>
          <a:lstStyle>
            <a:lvl1pPr>
              <a:defRPr sz="900"/>
            </a:lvl1pPr>
          </a:lstStyle>
          <a:p>
            <a:pPr rtl="0"/>
            <a:r>
              <a:rPr lang="ru-RU" noProof="0"/>
              <a:t>20XX</a:t>
            </a: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7727F11D-8AF8-44D6-A48B-D8C7779B8B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669886" y="6356349"/>
            <a:ext cx="2482842" cy="365125"/>
          </a:xfrm>
        </p:spPr>
        <p:txBody>
          <a:bodyPr rtlCol="0"/>
          <a:lstStyle>
            <a:lvl1pPr>
              <a:defRPr sz="900"/>
            </a:lvl1pPr>
          </a:lstStyle>
          <a:p>
            <a:pPr rtl="0"/>
            <a:r>
              <a:rPr lang="ru-RU" noProof="0"/>
              <a:t>Набор слайдов для презентации</a:t>
            </a: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58C0879-6B0F-4AF6-A997-EC61DA8964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5536305" y="6356350"/>
            <a:ext cx="987552" cy="365125"/>
          </a:xfrm>
        </p:spPr>
        <p:txBody>
          <a:bodyPr rtlCol="0"/>
          <a:lstStyle>
            <a:lvl1pPr>
              <a:defRPr sz="900"/>
            </a:lvl1pPr>
          </a:lstStyle>
          <a:p>
            <a:pPr rtl="0"/>
            <a:fld id="{B5CEABB6-07DC-46E8-9B57-56EC44A396E5}" type="slidenum">
              <a:rPr lang="ru-RU" noProof="0" smtClean="0"/>
              <a:t>‹#›</a:t>
            </a:fld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26312703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Временная шка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Графический объект 10">
            <a:extLst>
              <a:ext uri="{FF2B5EF4-FFF2-40B4-BE49-F238E27FC236}">
                <a16:creationId xmlns:a16="http://schemas.microsoft.com/office/drawing/2014/main" id="{9D2AF524-D4B4-4A3A-9CE4-EDAFE1D5A37B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/>
          <p:nvPr/>
        </p:nvSpPr>
        <p:spPr>
          <a:xfrm>
            <a:off x="2113884" y="0"/>
            <a:ext cx="10078116" cy="6858000"/>
          </a:xfrm>
          <a:custGeom>
            <a:avLst/>
            <a:gdLst>
              <a:gd name="connsiteX0" fmla="*/ 3793236 w 10078116"/>
              <a:gd name="connsiteY0" fmla="*/ 6858000 h 6858000"/>
              <a:gd name="connsiteX1" fmla="*/ 0 w 10078116"/>
              <a:gd name="connsiteY1" fmla="*/ 0 h 6858000"/>
              <a:gd name="connsiteX2" fmla="*/ 10078116 w 10078116"/>
              <a:gd name="connsiteY2" fmla="*/ 0 h 6858000"/>
              <a:gd name="connsiteX3" fmla="*/ 10078116 w 10078116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078116" h="6858000">
                <a:moveTo>
                  <a:pt x="3793236" y="6858000"/>
                </a:moveTo>
                <a:lnTo>
                  <a:pt x="0" y="0"/>
                </a:lnTo>
                <a:lnTo>
                  <a:pt x="10078116" y="0"/>
                </a:lnTo>
                <a:lnTo>
                  <a:pt x="10078116" y="6858000"/>
                </a:lnTo>
                <a:close/>
              </a:path>
            </a:pathLst>
          </a:custGeom>
          <a:solidFill>
            <a:schemeClr val="accent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noProof="0">
              <a:latin typeface="Arial" panose="020B0604020202020204" pitchFamily="34" charset="0"/>
            </a:endParaRPr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E3987A5-99A6-4B33-BAAF-53159635382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5509419"/>
            <a:ext cx="4082142" cy="585788"/>
          </a:xfrm>
        </p:spPr>
        <p:txBody>
          <a:bodyPr rtlCol="0">
            <a:normAutofit/>
          </a:bodyPr>
          <a:lstStyle>
            <a:lvl1pPr>
              <a:defRPr lang="en-US" sz="2800" kern="1200" cap="all" spc="150" baseline="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+mj-ea"/>
                <a:cs typeface="+mj-cs"/>
              </a:defRPr>
            </a:lvl1pPr>
          </a:lstStyle>
          <a:p>
            <a:pPr rtl="0"/>
            <a:r>
              <a:rPr lang="ru-RU" noProof="0"/>
              <a:t>ЩЕЛКНИТЕ, ЧТОБЫ ИЗМЕНИТЬ ЗАГОЛОВОК</a:t>
            </a:r>
          </a:p>
        </p:txBody>
      </p:sp>
      <p:sp>
        <p:nvSpPr>
          <p:cNvPr id="16" name="Текст 15">
            <a:extLst>
              <a:ext uri="{FF2B5EF4-FFF2-40B4-BE49-F238E27FC236}">
                <a16:creationId xmlns:a16="http://schemas.microsoft.com/office/drawing/2014/main" id="{3BABF6CA-407C-4BF0-8234-1321A676E756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48318" y="1481138"/>
            <a:ext cx="2141764" cy="514350"/>
          </a:xfrm>
        </p:spPr>
        <p:txBody>
          <a:bodyPr rtlCol="0" anchor="ctr">
            <a:noAutofit/>
          </a:bodyPr>
          <a:lstStyle>
            <a:lvl1pPr marL="0" indent="0" algn="r">
              <a:buNone/>
              <a:defRPr sz="1600" cap="all" spc="15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 rtl="0"/>
            <a:r>
              <a:rPr lang="ru-RU" noProof="0"/>
              <a:t>ЩЕЛКНИТЕ, ЧТОБЫ ИЗМЕНИТЬ СТИЛЬ ТЕКСТА НА ОБРАЗЦЕ СЛАЙДА</a:t>
            </a:r>
          </a:p>
        </p:txBody>
      </p:sp>
      <p:sp>
        <p:nvSpPr>
          <p:cNvPr id="17" name="Текст 15">
            <a:extLst>
              <a:ext uri="{FF2B5EF4-FFF2-40B4-BE49-F238E27FC236}">
                <a16:creationId xmlns:a16="http://schemas.microsoft.com/office/drawing/2014/main" id="{76D8129B-5B68-421C-968C-3663C86EFC7C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14375" y="2557463"/>
            <a:ext cx="2141764" cy="514350"/>
          </a:xfrm>
        </p:spPr>
        <p:txBody>
          <a:bodyPr rtlCol="0" anchor="ctr">
            <a:noAutofit/>
          </a:bodyPr>
          <a:lstStyle>
            <a:lvl1pPr marL="0" indent="0" algn="r">
              <a:buNone/>
              <a:defRPr sz="1600" cap="all" spc="15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 rtl="0"/>
            <a:r>
              <a:rPr lang="ru-RU" noProof="0"/>
              <a:t>ЩЕЛКНИТЕ, ЧТОБЫ ИЗМЕНИТЬ СТИЛЬ ТЕКСТА НА ОБРАЗЦЕ СЛАЙДА</a:t>
            </a:r>
          </a:p>
        </p:txBody>
      </p:sp>
      <p:sp>
        <p:nvSpPr>
          <p:cNvPr id="18" name="Текст 15">
            <a:extLst>
              <a:ext uri="{FF2B5EF4-FFF2-40B4-BE49-F238E27FC236}">
                <a16:creationId xmlns:a16="http://schemas.microsoft.com/office/drawing/2014/main" id="{6C741DCA-8EBD-44F5-9D38-E938A628ADC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320800" y="3633788"/>
            <a:ext cx="2141764" cy="514350"/>
          </a:xfrm>
        </p:spPr>
        <p:txBody>
          <a:bodyPr rtlCol="0" anchor="ctr">
            <a:noAutofit/>
          </a:bodyPr>
          <a:lstStyle>
            <a:lvl1pPr marL="0" indent="0" algn="r">
              <a:buNone/>
              <a:defRPr sz="1600" cap="all" spc="15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 rtl="0"/>
            <a:r>
              <a:rPr lang="ru-RU" noProof="0"/>
              <a:t>ЩЕЛКНИТЕ, ЧТОБЫ ИЗМЕНИТЬ СТИЛЬ ТЕКСТА НА ОБРАЗЦЕ СЛАЙДА</a:t>
            </a:r>
          </a:p>
        </p:txBody>
      </p:sp>
      <p:sp>
        <p:nvSpPr>
          <p:cNvPr id="19" name="Текст 15">
            <a:extLst>
              <a:ext uri="{FF2B5EF4-FFF2-40B4-BE49-F238E27FC236}">
                <a16:creationId xmlns:a16="http://schemas.microsoft.com/office/drawing/2014/main" id="{5C43C6B1-A1BD-4A90-8B4B-F361C1BEDD26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905000" y="4710114"/>
            <a:ext cx="2141764" cy="514350"/>
          </a:xfrm>
        </p:spPr>
        <p:txBody>
          <a:bodyPr rtlCol="0" anchor="ctr">
            <a:noAutofit/>
          </a:bodyPr>
          <a:lstStyle>
            <a:lvl1pPr marL="0" indent="0" algn="r">
              <a:buNone/>
              <a:defRPr sz="1600" cap="all" spc="15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 rtl="0"/>
            <a:r>
              <a:rPr lang="ru-RU" noProof="0"/>
              <a:t>ЩЕЛКНИТЕ, ЧТОБЫ ИЗМЕНИТЬ СТИЛЬ ТЕКСТА НА ОБРАЗЦЕ СЛАЙДА</a:t>
            </a:r>
          </a:p>
        </p:txBody>
      </p:sp>
      <p:sp>
        <p:nvSpPr>
          <p:cNvPr id="34" name="Текст 15">
            <a:extLst>
              <a:ext uri="{FF2B5EF4-FFF2-40B4-BE49-F238E27FC236}">
                <a16:creationId xmlns:a16="http://schemas.microsoft.com/office/drawing/2014/main" id="{0C66E1BD-33F0-4B94-BF94-CD4698F85C3D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401535" y="1594478"/>
            <a:ext cx="5539095" cy="1010842"/>
          </a:xfrm>
        </p:spPr>
        <p:txBody>
          <a:bodyPr rtlCol="0" anchor="t">
            <a:normAutofit/>
          </a:bodyPr>
          <a:lstStyle>
            <a:lvl1pPr marL="0" indent="0" algn="l">
              <a:lnSpc>
                <a:spcPct val="100000"/>
              </a:lnSpc>
              <a:buNone/>
              <a:defRPr sz="1400" spc="5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 rtl="0"/>
            <a:r>
              <a:rPr lang="ru-RU" noProof="0"/>
              <a:t>Щелкните, чтобы изменить стиль текста на образце слайда</a:t>
            </a:r>
          </a:p>
        </p:txBody>
      </p:sp>
      <p:sp>
        <p:nvSpPr>
          <p:cNvPr id="35" name="Текст 15">
            <a:extLst>
              <a:ext uri="{FF2B5EF4-FFF2-40B4-BE49-F238E27FC236}">
                <a16:creationId xmlns:a16="http://schemas.microsoft.com/office/drawing/2014/main" id="{2D4661B1-6559-407A-9AEC-A46A0570AE8F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986028" y="2682564"/>
            <a:ext cx="5539095" cy="1010842"/>
          </a:xfrm>
        </p:spPr>
        <p:txBody>
          <a:bodyPr rtlCol="0" anchor="t">
            <a:normAutofit/>
          </a:bodyPr>
          <a:lstStyle>
            <a:lvl1pPr marL="0" indent="0" algn="l">
              <a:lnSpc>
                <a:spcPct val="100000"/>
              </a:lnSpc>
              <a:buNone/>
              <a:defRPr sz="1400" spc="5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 rtl="0"/>
            <a:r>
              <a:rPr lang="ru-RU" noProof="0"/>
              <a:t>Щелкните, чтобы изменить стиль текста на образце слайда</a:t>
            </a:r>
          </a:p>
        </p:txBody>
      </p:sp>
      <p:sp>
        <p:nvSpPr>
          <p:cNvPr id="36" name="Текст 15">
            <a:extLst>
              <a:ext uri="{FF2B5EF4-FFF2-40B4-BE49-F238E27FC236}">
                <a16:creationId xmlns:a16="http://schemas.microsoft.com/office/drawing/2014/main" id="{DCC983F7-6A25-42C0-811C-EA32138C5B80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5576937" y="3755394"/>
            <a:ext cx="5539095" cy="1010842"/>
          </a:xfrm>
        </p:spPr>
        <p:txBody>
          <a:bodyPr rtlCol="0" anchor="t">
            <a:normAutofit/>
          </a:bodyPr>
          <a:lstStyle>
            <a:lvl1pPr marL="0" indent="0" algn="l">
              <a:lnSpc>
                <a:spcPct val="100000"/>
              </a:lnSpc>
              <a:buNone/>
              <a:defRPr sz="1400" spc="5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 rtl="0"/>
            <a:r>
              <a:rPr lang="ru-RU" noProof="0"/>
              <a:t>Щелкните, чтобы изменить стиль текста на образце слайда</a:t>
            </a:r>
          </a:p>
        </p:txBody>
      </p:sp>
      <p:sp>
        <p:nvSpPr>
          <p:cNvPr id="37" name="Текст 15">
            <a:extLst>
              <a:ext uri="{FF2B5EF4-FFF2-40B4-BE49-F238E27FC236}">
                <a16:creationId xmlns:a16="http://schemas.microsoft.com/office/drawing/2014/main" id="{E83DA0EB-27DD-416A-8DA5-4AFDC8587E5C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175279" y="4824430"/>
            <a:ext cx="5539095" cy="1010842"/>
          </a:xfrm>
        </p:spPr>
        <p:txBody>
          <a:bodyPr rtlCol="0" anchor="t">
            <a:normAutofit/>
          </a:bodyPr>
          <a:lstStyle>
            <a:lvl1pPr marL="0" indent="0" algn="l">
              <a:lnSpc>
                <a:spcPct val="100000"/>
              </a:lnSpc>
              <a:buNone/>
              <a:defRPr sz="1400" spc="5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 rtl="0"/>
            <a:r>
              <a:rPr lang="ru-RU" noProof="0"/>
              <a:t>Щелкните, чтобы изменить стиль текста на образце слайда</a:t>
            </a:r>
          </a:p>
        </p:txBody>
      </p:sp>
      <p:cxnSp>
        <p:nvCxnSpPr>
          <p:cNvPr id="3" name="Прямая соединительная линия 2">
            <a:extLst>
              <a:ext uri="{FF2B5EF4-FFF2-40B4-BE49-F238E27FC236}">
                <a16:creationId xmlns:a16="http://schemas.microsoft.com/office/drawing/2014/main" id="{D3795F91-C721-4363-956D-756673AE7957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4353515" y="5023933"/>
            <a:ext cx="1513211" cy="0"/>
          </a:xfrm>
          <a:prstGeom prst="line">
            <a:avLst/>
          </a:prstGeom>
          <a:ln w="63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4" name="Прямая соединительная линия 3">
            <a:extLst>
              <a:ext uri="{FF2B5EF4-FFF2-40B4-BE49-F238E27FC236}">
                <a16:creationId xmlns:a16="http://schemas.microsoft.com/office/drawing/2014/main" id="{8AC14461-E27D-413D-B31A-47B74646AF25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3759917" y="3948451"/>
            <a:ext cx="1513211" cy="0"/>
          </a:xfrm>
          <a:prstGeom prst="line">
            <a:avLst/>
          </a:prstGeom>
          <a:ln w="63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8" name="Прямая соединительная линия 7">
            <a:extLst>
              <a:ext uri="{FF2B5EF4-FFF2-40B4-BE49-F238E27FC236}">
                <a16:creationId xmlns:a16="http://schemas.microsoft.com/office/drawing/2014/main" id="{4D6AEA4C-7710-4829-BA87-8DD77F15932C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3173453" y="2872686"/>
            <a:ext cx="1513211" cy="0"/>
          </a:xfrm>
          <a:prstGeom prst="line">
            <a:avLst/>
          </a:prstGeom>
          <a:ln w="63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>
            <a:extLst>
              <a:ext uri="{FF2B5EF4-FFF2-40B4-BE49-F238E27FC236}">
                <a16:creationId xmlns:a16="http://schemas.microsoft.com/office/drawing/2014/main" id="{E9BD473E-6203-491C-87AC-54AC0AB23333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2586263" y="1796083"/>
            <a:ext cx="1513211" cy="0"/>
          </a:xfrm>
          <a:prstGeom prst="line">
            <a:avLst/>
          </a:prstGeom>
          <a:ln w="63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sp>
        <p:nvSpPr>
          <p:cNvPr id="5" name="Дата 4">
            <a:extLst>
              <a:ext uri="{FF2B5EF4-FFF2-40B4-BE49-F238E27FC236}">
                <a16:creationId xmlns:a16="http://schemas.microsoft.com/office/drawing/2014/main" id="{874DC36F-5D3E-439D-80B5-32633FC344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 sz="900">
                <a:solidFill>
                  <a:srgbClr val="898989"/>
                </a:solidFill>
              </a:defRPr>
            </a:lvl1pPr>
          </a:lstStyle>
          <a:p>
            <a:pPr rtl="0"/>
            <a:r>
              <a:rPr lang="ru-RU" noProof="0"/>
              <a:t>20XX г.</a:t>
            </a: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6C710A8A-CEC9-4787-A745-C28DD965F7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155823" y="6356350"/>
            <a:ext cx="1808712" cy="365125"/>
          </a:xfrm>
        </p:spPr>
        <p:txBody>
          <a:bodyPr rtlCol="0"/>
          <a:lstStyle>
            <a:lvl1pPr algn="l">
              <a:defRPr sz="900"/>
            </a:lvl1pPr>
          </a:lstStyle>
          <a:p>
            <a:pPr rtl="0"/>
            <a:r>
              <a:rPr lang="ru-RU" noProof="0"/>
              <a:t>Набор слайдов для презентации</a:t>
            </a:r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4162BD04-8F01-472A-9456-4702A2218B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810874" y="6356350"/>
            <a:ext cx="542925" cy="365125"/>
          </a:xfrm>
        </p:spPr>
        <p:txBody>
          <a:bodyPr rtlCol="0"/>
          <a:lstStyle>
            <a:lvl1pPr>
              <a:defRPr sz="900"/>
            </a:lvl1pPr>
          </a:lstStyle>
          <a:p>
            <a:pPr rtl="0"/>
            <a:fld id="{B5CEABB6-07DC-46E8-9B57-56EC44A396E5}" type="slidenum">
              <a:rPr lang="ru-RU" noProof="0" smtClean="0"/>
              <a:t>‹#›</a:t>
            </a:fld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30528123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Содержимое с 3 столбцами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Заголовок 1">
            <a:extLst>
              <a:ext uri="{FF2B5EF4-FFF2-40B4-BE49-F238E27FC236}">
                <a16:creationId xmlns:a16="http://schemas.microsoft.com/office/drawing/2014/main" id="{42ACEF30-0520-40B3-A1F1-F3D2530563D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85156" y="892177"/>
            <a:ext cx="8421688" cy="1325563"/>
          </a:xfrm>
        </p:spPr>
        <p:txBody>
          <a:bodyPr rtlCol="0">
            <a:normAutofit/>
          </a:bodyPr>
          <a:lstStyle>
            <a:lvl1pPr algn="ctr">
              <a:defRPr lang="en-US" sz="2800" kern="1200" spc="150" baseline="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+mj-ea"/>
                <a:cs typeface="+mj-cs"/>
              </a:defRPr>
            </a:lvl1pPr>
          </a:lstStyle>
          <a:p>
            <a:pPr rtl="0"/>
            <a:r>
              <a:rPr lang="ru-RU" noProof="0"/>
              <a:t>ЩЕЛКНИТЕ, ЧТОБЫ ИЗМЕНИТЬ СТИЛЬ ЗАГОЛОВКА НА ОБРАЗЦЕ СЛАЙДА</a:t>
            </a:r>
          </a:p>
        </p:txBody>
      </p:sp>
      <p:sp>
        <p:nvSpPr>
          <p:cNvPr id="15" name="Текст 15">
            <a:extLst>
              <a:ext uri="{FF2B5EF4-FFF2-40B4-BE49-F238E27FC236}">
                <a16:creationId xmlns:a16="http://schemas.microsoft.com/office/drawing/2014/main" id="{A1FB681F-A94D-4BF8-8290-0811E98D49D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485900" y="2563123"/>
            <a:ext cx="4031945" cy="365125"/>
          </a:xfrm>
        </p:spPr>
        <p:txBody>
          <a:bodyPr rtlCol="0">
            <a:normAutofit/>
          </a:bodyPr>
          <a:lstStyle>
            <a:lvl1pPr marL="0" indent="0" algn="ctr">
              <a:buNone/>
              <a:defRPr lang="en-US" sz="2000" kern="1200" spc="150" baseline="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+mj-ea"/>
                <a:cs typeface="+mj-cs"/>
              </a:defRPr>
            </a:lvl1pPr>
          </a:lstStyle>
          <a:p>
            <a:pPr lvl="0" rtl="0"/>
            <a:r>
              <a:rPr lang="ru-RU" noProof="0"/>
              <a:t>ЩЕЛКНИТЕ, ЧТОБЫ ДОБАВИТЬ ПОДЗАГОЛОВОК</a:t>
            </a:r>
          </a:p>
        </p:txBody>
      </p:sp>
      <p:sp>
        <p:nvSpPr>
          <p:cNvPr id="17" name="Текст 18">
            <a:extLst>
              <a:ext uri="{FF2B5EF4-FFF2-40B4-BE49-F238E27FC236}">
                <a16:creationId xmlns:a16="http://schemas.microsoft.com/office/drawing/2014/main" id="{61E8C129-EF62-46A8-97F3-3CB5D014FBD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485664" y="3070348"/>
            <a:ext cx="4031030" cy="1057308"/>
          </a:xfrm>
        </p:spPr>
        <p:txBody>
          <a:bodyPr rtlCol="0">
            <a:normAutofit/>
          </a:bodyPr>
          <a:lstStyle>
            <a:lvl1pPr marL="0" indent="0" algn="ctr">
              <a:lnSpc>
                <a:spcPct val="100000"/>
              </a:lnSpc>
              <a:buFont typeface="Arial" panose="020B0604020202020204" pitchFamily="34" charset="0"/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 rtl="0"/>
            <a:r>
              <a:rPr lang="ru-RU" noProof="0"/>
              <a:t>Текст слайда</a:t>
            </a:r>
          </a:p>
        </p:txBody>
      </p:sp>
      <p:sp>
        <p:nvSpPr>
          <p:cNvPr id="31" name="Текст 15">
            <a:extLst>
              <a:ext uri="{FF2B5EF4-FFF2-40B4-BE49-F238E27FC236}">
                <a16:creationId xmlns:a16="http://schemas.microsoft.com/office/drawing/2014/main" id="{87DD41A9-B6B3-48D9-A3A6-831B39C9158C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673004" y="2563123"/>
            <a:ext cx="4031945" cy="365125"/>
          </a:xfrm>
        </p:spPr>
        <p:txBody>
          <a:bodyPr rtlCol="0">
            <a:normAutofit/>
          </a:bodyPr>
          <a:lstStyle>
            <a:lvl1pPr marL="0" indent="0" algn="ctr">
              <a:buNone/>
              <a:defRPr lang="en-US" sz="2000" kern="1200" spc="150" baseline="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+mj-ea"/>
                <a:cs typeface="+mj-cs"/>
              </a:defRPr>
            </a:lvl1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ru-RU" noProof="0"/>
              <a:t>ЩЕЛКНИТЕ, ЧТОБЫ ДОБАВИТЬ ПОДЗАГОЛОВОК</a:t>
            </a:r>
          </a:p>
        </p:txBody>
      </p:sp>
      <p:sp>
        <p:nvSpPr>
          <p:cNvPr id="32" name="Текст 18">
            <a:extLst>
              <a:ext uri="{FF2B5EF4-FFF2-40B4-BE49-F238E27FC236}">
                <a16:creationId xmlns:a16="http://schemas.microsoft.com/office/drawing/2014/main" id="{FB791E68-EDF5-4CC2-8774-A27AEF1D25E6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673143" y="3070348"/>
            <a:ext cx="4031030" cy="1057308"/>
          </a:xfrm>
        </p:spPr>
        <p:txBody>
          <a:bodyPr rtlCol="0">
            <a:normAutofit/>
          </a:bodyPr>
          <a:lstStyle>
            <a:lvl1pPr marL="0" indent="0" algn="ctr">
              <a:lnSpc>
                <a:spcPct val="100000"/>
              </a:lnSpc>
              <a:buFont typeface="Arial" panose="020B0604020202020204" pitchFamily="34" charset="0"/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 rtl="0"/>
            <a:r>
              <a:rPr lang="ru-RU" noProof="0"/>
              <a:t>Текст слайда</a:t>
            </a:r>
          </a:p>
        </p:txBody>
      </p:sp>
      <p:sp>
        <p:nvSpPr>
          <p:cNvPr id="33" name="Текст 15">
            <a:extLst>
              <a:ext uri="{FF2B5EF4-FFF2-40B4-BE49-F238E27FC236}">
                <a16:creationId xmlns:a16="http://schemas.microsoft.com/office/drawing/2014/main" id="{AA224F82-7E0C-4EBF-97D3-132481DBCDA9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485899" y="4319431"/>
            <a:ext cx="4031945" cy="365125"/>
          </a:xfrm>
        </p:spPr>
        <p:txBody>
          <a:bodyPr rtlCol="0">
            <a:normAutofit/>
          </a:bodyPr>
          <a:lstStyle>
            <a:lvl1pPr marL="0" indent="0" algn="ctr">
              <a:buNone/>
              <a:defRPr lang="en-US" sz="2000" kern="1200" spc="150" baseline="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+mj-ea"/>
                <a:cs typeface="+mj-cs"/>
              </a:defRPr>
            </a:lvl1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ru-RU" noProof="0"/>
              <a:t>ЩЕЛКНИТЕ, ЧТОБЫ ДОБАВИТЬ ПОДЗАГОЛОВОК</a:t>
            </a:r>
          </a:p>
        </p:txBody>
      </p:sp>
      <p:sp>
        <p:nvSpPr>
          <p:cNvPr id="34" name="Текст 18">
            <a:extLst>
              <a:ext uri="{FF2B5EF4-FFF2-40B4-BE49-F238E27FC236}">
                <a16:creationId xmlns:a16="http://schemas.microsoft.com/office/drawing/2014/main" id="{699D24C6-4AFB-4222-8E0C-4D11CD9C0FF7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1486412" y="4826656"/>
            <a:ext cx="4031030" cy="1057308"/>
          </a:xfrm>
        </p:spPr>
        <p:txBody>
          <a:bodyPr rtlCol="0">
            <a:normAutofit/>
          </a:bodyPr>
          <a:lstStyle>
            <a:lvl1pPr marL="0" indent="0" algn="ctr">
              <a:lnSpc>
                <a:spcPct val="100000"/>
              </a:lnSpc>
              <a:buFont typeface="Arial" panose="020B0604020202020204" pitchFamily="34" charset="0"/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 rtl="0"/>
            <a:r>
              <a:rPr lang="ru-RU" noProof="0"/>
              <a:t>Текст слайда</a:t>
            </a:r>
          </a:p>
        </p:txBody>
      </p:sp>
      <p:sp>
        <p:nvSpPr>
          <p:cNvPr id="12" name="Текст 15">
            <a:extLst>
              <a:ext uri="{FF2B5EF4-FFF2-40B4-BE49-F238E27FC236}">
                <a16:creationId xmlns:a16="http://schemas.microsoft.com/office/drawing/2014/main" id="{3B05E19C-DF33-4515-AC52-F95850810EC1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672630" y="4319431"/>
            <a:ext cx="4031945" cy="365125"/>
          </a:xfrm>
        </p:spPr>
        <p:txBody>
          <a:bodyPr rtlCol="0">
            <a:normAutofit/>
          </a:bodyPr>
          <a:lstStyle>
            <a:lvl1pPr marL="0" indent="0" algn="ctr">
              <a:buNone/>
              <a:defRPr lang="en-US" sz="2000" kern="1200" spc="150" baseline="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+mj-ea"/>
                <a:cs typeface="+mj-cs"/>
              </a:defRPr>
            </a:lvl1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ru-RU" noProof="0"/>
              <a:t>ЩЕЛКНИТЕ, ЧТОБЫ ДОБАВИТЬ ПОДЗАГОЛОВОК</a:t>
            </a:r>
          </a:p>
        </p:txBody>
      </p:sp>
      <p:sp>
        <p:nvSpPr>
          <p:cNvPr id="13" name="Текст 18">
            <a:extLst>
              <a:ext uri="{FF2B5EF4-FFF2-40B4-BE49-F238E27FC236}">
                <a16:creationId xmlns:a16="http://schemas.microsoft.com/office/drawing/2014/main" id="{C0EBC62D-442C-45D3-B66B-C6578FBB3370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6673143" y="4826656"/>
            <a:ext cx="4031030" cy="1057308"/>
          </a:xfrm>
        </p:spPr>
        <p:txBody>
          <a:bodyPr rtlCol="0">
            <a:normAutofit/>
          </a:bodyPr>
          <a:lstStyle>
            <a:lvl1pPr marL="0" indent="0" algn="ctr">
              <a:lnSpc>
                <a:spcPct val="100000"/>
              </a:lnSpc>
              <a:buFont typeface="Arial" panose="020B0604020202020204" pitchFamily="34" charset="0"/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 rtl="0"/>
            <a:r>
              <a:rPr lang="ru-RU" noProof="0"/>
              <a:t>Текст слайда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98EC90C5-A811-4E5C-ADD1-A89DB4E94DAA}"/>
              </a:ext>
            </a:extLst>
          </p:cNvPr>
          <p:cNvSpPr>
            <a:spLocks noGrp="1"/>
          </p:cNvSpPr>
          <p:nvPr>
            <p:ph type="dt" sz="half" idx="20"/>
          </p:nvPr>
        </p:nvSpPr>
        <p:spPr/>
        <p:txBody>
          <a:bodyPr rtlCol="0"/>
          <a:lstStyle/>
          <a:p>
            <a:pPr rtl="0"/>
            <a:r>
              <a:rPr lang="ru-RU" noProof="0"/>
              <a:t>20ГГ</a:t>
            </a:r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3356B621-AE19-45D3-B25F-23256C242DDD}"/>
              </a:ext>
            </a:extLst>
          </p:cNvPr>
          <p:cNvSpPr>
            <a:spLocks noGrp="1"/>
          </p:cNvSpPr>
          <p:nvPr>
            <p:ph type="ftr" sz="quarter" idx="21"/>
          </p:nvPr>
        </p:nvSpPr>
        <p:spPr/>
        <p:txBody>
          <a:bodyPr rtlCol="0"/>
          <a:lstStyle/>
          <a:p>
            <a:pPr rtl="0"/>
            <a:r>
              <a:rPr lang="ru-RU" noProof="0"/>
              <a:t>Набор слайдов для презентации</a:t>
            </a:r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158BDCB2-D8C3-4571-8154-76BEA9AE41A8}"/>
              </a:ext>
            </a:extLst>
          </p:cNvPr>
          <p:cNvSpPr>
            <a:spLocks noGrp="1"/>
          </p:cNvSpPr>
          <p:nvPr>
            <p:ph type="sldNum" sz="quarter" idx="22"/>
          </p:nvPr>
        </p:nvSpPr>
        <p:spPr/>
        <p:txBody>
          <a:bodyPr rtlCol="0"/>
          <a:lstStyle/>
          <a:p>
            <a:pPr rtl="0"/>
            <a:fld id="{B5CEABB6-07DC-46E8-9B57-56EC44A396E5}" type="slidenum">
              <a:rPr lang="ru-RU" noProof="0" smtClean="0"/>
              <a:t>‹#›</a:t>
            </a:fld>
            <a:endParaRPr lang="ru-RU" noProof="0"/>
          </a:p>
        </p:txBody>
      </p:sp>
      <p:cxnSp>
        <p:nvCxnSpPr>
          <p:cNvPr id="2" name="Прямая соединительная линия 1">
            <a:extLst>
              <a:ext uri="{FF2B5EF4-FFF2-40B4-BE49-F238E27FC236}">
                <a16:creationId xmlns:a16="http://schemas.microsoft.com/office/drawing/2014/main" id="{9298DCF7-7DC1-4618-8133-F63847B0AFE2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8688388" y="0"/>
            <a:ext cx="3503612" cy="235295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Прямая соединительная линия 5">
            <a:extLst>
              <a:ext uri="{FF2B5EF4-FFF2-40B4-BE49-F238E27FC236}">
                <a16:creationId xmlns:a16="http://schemas.microsoft.com/office/drawing/2014/main" id="{653A6567-233D-4A3B-B52B-DE7E5E35A175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9720943" y="0"/>
            <a:ext cx="2471057" cy="269903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Графический объект 6">
            <a:extLst>
              <a:ext uri="{FF2B5EF4-FFF2-40B4-BE49-F238E27FC236}">
                <a16:creationId xmlns:a16="http://schemas.microsoft.com/office/drawing/2014/main" id="{64D564EB-CA78-42C6-AD76-3C4E7B3AEA8D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=""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473953"/>
            <a:ext cx="2057400" cy="1647825"/>
          </a:xfrm>
          <a:prstGeom prst="rect">
            <a:avLst/>
          </a:prstGeom>
        </p:spPr>
      </p:pic>
      <p:pic>
        <p:nvPicPr>
          <p:cNvPr id="8" name="Графический объект 7">
            <a:extLst>
              <a:ext uri="{FF2B5EF4-FFF2-40B4-BE49-F238E27FC236}">
                <a16:creationId xmlns:a16="http://schemas.microsoft.com/office/drawing/2014/main" id="{1CFFBB3A-BDCF-4878-8D04-E8BB9A050E71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=""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1049000" y="5180889"/>
            <a:ext cx="11430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14876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Содержимое с 2 столбцами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Заголовок 1">
            <a:extLst>
              <a:ext uri="{FF2B5EF4-FFF2-40B4-BE49-F238E27FC236}">
                <a16:creationId xmlns:a16="http://schemas.microsoft.com/office/drawing/2014/main" id="{42ACEF30-0520-40B3-A1F1-F3D2530563D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508760" y="4156405"/>
            <a:ext cx="3139440" cy="1325563"/>
          </a:xfrm>
        </p:spPr>
        <p:txBody>
          <a:bodyPr rtlCol="0" anchor="b">
            <a:normAutofit/>
          </a:bodyPr>
          <a:lstStyle>
            <a:lvl1pPr algn="l">
              <a:defRPr lang="en-US" sz="2800" kern="1200" spc="150" baseline="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+mj-ea"/>
                <a:cs typeface="+mj-cs"/>
              </a:defRPr>
            </a:lvl1pPr>
          </a:lstStyle>
          <a:p>
            <a:pPr rtl="0"/>
            <a:r>
              <a:rPr lang="ru-RU" noProof="0"/>
              <a:t>ЩЕЛКНИТЕ, ЧТОБЫ ИЗМЕНИТЬ СТИЛЬ ЗАГОЛОВКА НА ОБРАЗЦЕ СЛАЙДА</a:t>
            </a:r>
          </a:p>
        </p:txBody>
      </p:sp>
      <p:sp>
        <p:nvSpPr>
          <p:cNvPr id="15" name="Текст 15">
            <a:extLst>
              <a:ext uri="{FF2B5EF4-FFF2-40B4-BE49-F238E27FC236}">
                <a16:creationId xmlns:a16="http://schemas.microsoft.com/office/drawing/2014/main" id="{A1FB681F-A94D-4BF8-8290-0811E98D49D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922254" y="1530635"/>
            <a:ext cx="5433204" cy="365125"/>
          </a:xfrm>
        </p:spPr>
        <p:txBody>
          <a:bodyPr rtlCol="0">
            <a:normAutofit/>
          </a:bodyPr>
          <a:lstStyle>
            <a:lvl1pPr marL="0" indent="0">
              <a:buNone/>
              <a:defRPr lang="en-US" sz="2000" kern="1200" spc="150" baseline="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+mj-ea"/>
                <a:cs typeface="+mj-cs"/>
              </a:defRPr>
            </a:lvl1pPr>
          </a:lstStyle>
          <a:p>
            <a:pPr lvl="0" rtl="0"/>
            <a:r>
              <a:rPr lang="ru-RU" noProof="0"/>
              <a:t>ЩЕЛКНИТЕ, ЧТОБЫ ДОБАВИТЬ ПОДЗАГОЛОВОК</a:t>
            </a:r>
          </a:p>
        </p:txBody>
      </p:sp>
      <p:sp>
        <p:nvSpPr>
          <p:cNvPr id="17" name="Текст 18">
            <a:extLst>
              <a:ext uri="{FF2B5EF4-FFF2-40B4-BE49-F238E27FC236}">
                <a16:creationId xmlns:a16="http://schemas.microsoft.com/office/drawing/2014/main" id="{61E8C129-EF62-46A8-97F3-3CB5D014FBD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921828" y="1860060"/>
            <a:ext cx="5431971" cy="557950"/>
          </a:xfrm>
        </p:spPr>
        <p:txBody>
          <a:bodyPr rtlCol="0">
            <a:norm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 rtl="0"/>
            <a:r>
              <a:rPr lang="ru-RU" noProof="0"/>
              <a:t>Текст слайда</a:t>
            </a:r>
          </a:p>
        </p:txBody>
      </p:sp>
      <p:sp>
        <p:nvSpPr>
          <p:cNvPr id="16" name="Текст 15">
            <a:extLst>
              <a:ext uri="{FF2B5EF4-FFF2-40B4-BE49-F238E27FC236}">
                <a16:creationId xmlns:a16="http://schemas.microsoft.com/office/drawing/2014/main" id="{07D6A00C-D56B-4E8B-B992-7DA51D3C7261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5922254" y="2630431"/>
            <a:ext cx="5433204" cy="365125"/>
          </a:xfrm>
        </p:spPr>
        <p:txBody>
          <a:bodyPr rtlCol="0">
            <a:normAutofit/>
          </a:bodyPr>
          <a:lstStyle>
            <a:lvl1pPr marL="0" indent="0">
              <a:buNone/>
              <a:defRPr lang="en-US" sz="2000" kern="1200" spc="150" baseline="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+mj-ea"/>
                <a:cs typeface="+mj-cs"/>
              </a:defRPr>
            </a:lvl1pPr>
          </a:lstStyle>
          <a:p>
            <a:pPr lvl="0" rtl="0"/>
            <a:r>
              <a:rPr lang="ru-RU" noProof="0"/>
              <a:t>ЩЕЛКНИТЕ, ЧТОБЫ ДОБАВИТЬ ПОДЗАГОЛОВОК</a:t>
            </a:r>
          </a:p>
        </p:txBody>
      </p:sp>
      <p:sp>
        <p:nvSpPr>
          <p:cNvPr id="18" name="Текст 18">
            <a:extLst>
              <a:ext uri="{FF2B5EF4-FFF2-40B4-BE49-F238E27FC236}">
                <a16:creationId xmlns:a16="http://schemas.microsoft.com/office/drawing/2014/main" id="{DA90DA32-7E6A-4713-BDC9-73910E2A0E68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5921828" y="2959856"/>
            <a:ext cx="5431971" cy="557950"/>
          </a:xfrm>
        </p:spPr>
        <p:txBody>
          <a:bodyPr rtlCol="0">
            <a:norm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 rtl="0"/>
            <a:r>
              <a:rPr lang="ru-RU" noProof="0"/>
              <a:t>Текст слайда</a:t>
            </a:r>
          </a:p>
        </p:txBody>
      </p:sp>
      <p:sp>
        <p:nvSpPr>
          <p:cNvPr id="19" name="Текст 15">
            <a:extLst>
              <a:ext uri="{FF2B5EF4-FFF2-40B4-BE49-F238E27FC236}">
                <a16:creationId xmlns:a16="http://schemas.microsoft.com/office/drawing/2014/main" id="{D7E57261-C874-4DFD-AF7D-F9EC50B3BFD0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5922254" y="3730227"/>
            <a:ext cx="5433204" cy="365125"/>
          </a:xfrm>
        </p:spPr>
        <p:txBody>
          <a:bodyPr rtlCol="0">
            <a:normAutofit/>
          </a:bodyPr>
          <a:lstStyle>
            <a:lvl1pPr marL="0" indent="0">
              <a:buNone/>
              <a:defRPr lang="en-US" sz="2000" kern="1200" spc="150" baseline="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+mj-ea"/>
                <a:cs typeface="+mj-cs"/>
              </a:defRPr>
            </a:lvl1pPr>
          </a:lstStyle>
          <a:p>
            <a:pPr lvl="0" rtl="0"/>
            <a:r>
              <a:rPr lang="ru-RU" noProof="0"/>
              <a:t>ЩЕЛКНИТЕ, ЧТОБЫ ДОБАВИТЬ ПОДЗАГОЛОВОК</a:t>
            </a:r>
          </a:p>
        </p:txBody>
      </p:sp>
      <p:sp>
        <p:nvSpPr>
          <p:cNvPr id="20" name="Текст 18">
            <a:extLst>
              <a:ext uri="{FF2B5EF4-FFF2-40B4-BE49-F238E27FC236}">
                <a16:creationId xmlns:a16="http://schemas.microsoft.com/office/drawing/2014/main" id="{843F77CE-098F-4777-8C30-5CEE7954D140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5921828" y="4059652"/>
            <a:ext cx="5431971" cy="557950"/>
          </a:xfrm>
        </p:spPr>
        <p:txBody>
          <a:bodyPr rtlCol="0">
            <a:norm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 rtl="0"/>
            <a:r>
              <a:rPr lang="ru-RU" noProof="0"/>
              <a:t>Текст слайда</a:t>
            </a:r>
          </a:p>
        </p:txBody>
      </p:sp>
      <p:sp>
        <p:nvSpPr>
          <p:cNvPr id="23" name="Текст 15">
            <a:extLst>
              <a:ext uri="{FF2B5EF4-FFF2-40B4-BE49-F238E27FC236}">
                <a16:creationId xmlns:a16="http://schemas.microsoft.com/office/drawing/2014/main" id="{4CAE269A-B6AB-42A6-9575-6057FA25A29E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5920106" y="4830024"/>
            <a:ext cx="5433204" cy="365125"/>
          </a:xfrm>
        </p:spPr>
        <p:txBody>
          <a:bodyPr rtlCol="0">
            <a:normAutofit/>
          </a:bodyPr>
          <a:lstStyle>
            <a:lvl1pPr marL="0" indent="0">
              <a:buNone/>
              <a:defRPr lang="en-US" sz="2000" kern="1200" spc="150" baseline="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+mj-ea"/>
                <a:cs typeface="+mj-cs"/>
              </a:defRPr>
            </a:lvl1pPr>
          </a:lstStyle>
          <a:p>
            <a:pPr lvl="0" rtl="0"/>
            <a:r>
              <a:rPr lang="ru-RU" noProof="0"/>
              <a:t>ЩЕЛКНИТЕ, ЧТОБЫ ДОБАВИТЬ ПОДЗАГОЛОВОК</a:t>
            </a:r>
          </a:p>
        </p:txBody>
      </p:sp>
      <p:sp>
        <p:nvSpPr>
          <p:cNvPr id="24" name="Текст 18">
            <a:extLst>
              <a:ext uri="{FF2B5EF4-FFF2-40B4-BE49-F238E27FC236}">
                <a16:creationId xmlns:a16="http://schemas.microsoft.com/office/drawing/2014/main" id="{46866A49-A3A8-4869-961C-EB41F6BC7843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5919680" y="5159449"/>
            <a:ext cx="5431971" cy="557950"/>
          </a:xfrm>
        </p:spPr>
        <p:txBody>
          <a:bodyPr rtlCol="0">
            <a:norm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 rtl="0"/>
            <a:r>
              <a:rPr lang="ru-RU" noProof="0"/>
              <a:t>Текст слайда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98EC90C5-A811-4E5C-ADD1-A89DB4E94DAA}"/>
              </a:ext>
            </a:extLst>
          </p:cNvPr>
          <p:cNvSpPr>
            <a:spLocks noGrp="1"/>
          </p:cNvSpPr>
          <p:nvPr>
            <p:ph type="dt" sz="half" idx="20"/>
          </p:nvPr>
        </p:nvSpPr>
        <p:spPr>
          <a:xfrm>
            <a:off x="5919680" y="6356350"/>
            <a:ext cx="947516" cy="365125"/>
          </a:xfrm>
        </p:spPr>
        <p:txBody>
          <a:bodyPr rtlCol="0"/>
          <a:lstStyle>
            <a:lvl1pPr>
              <a:defRPr sz="900"/>
            </a:lvl1pPr>
          </a:lstStyle>
          <a:p>
            <a:pPr rtl="0"/>
            <a:r>
              <a:rPr lang="ru-RU" noProof="0"/>
              <a:t>20ГГ</a:t>
            </a:r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3356B621-AE19-45D3-B25F-23256C242DDD}"/>
              </a:ext>
            </a:extLst>
          </p:cNvPr>
          <p:cNvSpPr>
            <a:spLocks noGrp="1"/>
          </p:cNvSpPr>
          <p:nvPr>
            <p:ph type="ftr" sz="quarter" idx="21"/>
          </p:nvPr>
        </p:nvSpPr>
        <p:spPr>
          <a:xfrm>
            <a:off x="7161955" y="6356350"/>
            <a:ext cx="3243942" cy="365125"/>
          </a:xfrm>
        </p:spPr>
        <p:txBody>
          <a:bodyPr rtlCol="0"/>
          <a:lstStyle>
            <a:lvl1pPr>
              <a:defRPr sz="900"/>
            </a:lvl1pPr>
          </a:lstStyle>
          <a:p>
            <a:pPr rtl="0"/>
            <a:r>
              <a:rPr lang="ru-RU" noProof="0"/>
              <a:t>Набор слайдов для презентации</a:t>
            </a:r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158BDCB2-D8C3-4571-8154-76BEA9AE41A8}"/>
              </a:ext>
            </a:extLst>
          </p:cNvPr>
          <p:cNvSpPr>
            <a:spLocks noGrp="1"/>
          </p:cNvSpPr>
          <p:nvPr>
            <p:ph type="sldNum" sz="quarter" idx="22"/>
          </p:nvPr>
        </p:nvSpPr>
        <p:spPr>
          <a:xfrm>
            <a:off x="10700656" y="6356350"/>
            <a:ext cx="653143" cy="365125"/>
          </a:xfrm>
        </p:spPr>
        <p:txBody>
          <a:bodyPr rtlCol="0"/>
          <a:lstStyle>
            <a:lvl1pPr>
              <a:defRPr sz="900"/>
            </a:lvl1pPr>
          </a:lstStyle>
          <a:p>
            <a:pPr rtl="0"/>
            <a:fld id="{B5CEABB6-07DC-46E8-9B57-56EC44A396E5}" type="slidenum">
              <a:rPr lang="ru-RU" noProof="0" smtClean="0"/>
              <a:pPr/>
              <a:t>‹#›</a:t>
            </a:fld>
            <a:endParaRPr lang="ru-RU" noProof="0"/>
          </a:p>
        </p:txBody>
      </p:sp>
      <p:pic>
        <p:nvPicPr>
          <p:cNvPr id="2" name="Графический объект 1">
            <a:extLst>
              <a:ext uri="{FF2B5EF4-FFF2-40B4-BE49-F238E27FC236}">
                <a16:creationId xmlns:a16="http://schemas.microsoft.com/office/drawing/2014/main" id="{6D8D9106-8780-461D-9091-E074B0A3C956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 l="39434" t="20278" b="22673"/>
          <a:stretch/>
        </p:blipFill>
        <p:spPr>
          <a:xfrm>
            <a:off x="-4696" y="-1"/>
            <a:ext cx="4896735" cy="43859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19504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Вступление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3A3821F-4537-4AE7-8829-C2E3AE60F6E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362075" y="1671639"/>
            <a:ext cx="5111750" cy="1204912"/>
          </a:xfrm>
        </p:spPr>
        <p:txBody>
          <a:bodyPr rtlCol="0" anchor="b">
            <a:normAutofit/>
          </a:bodyPr>
          <a:lstStyle>
            <a:lvl1pPr>
              <a:defRPr lang="en-US" sz="2800" kern="1200" spc="150" baseline="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+mj-ea"/>
                <a:cs typeface="+mj-cs"/>
              </a:defRPr>
            </a:lvl1pPr>
          </a:lstStyle>
          <a:p>
            <a:pPr rtl="0"/>
            <a:r>
              <a:rPr lang="ru-RU" noProof="0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92FD4279-EA62-4397-878A-73F4948DB176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1362075" y="3660774"/>
            <a:ext cx="5111750" cy="1525588"/>
          </a:xfrm>
        </p:spPr>
        <p:txBody>
          <a:bodyPr rtlCol="0">
            <a:normAutofit/>
          </a:bodyPr>
          <a:lstStyle>
            <a:lvl1pPr marL="0" indent="0">
              <a:lnSpc>
                <a:spcPct val="100000"/>
              </a:lnSpc>
              <a:buNone/>
              <a:defRPr sz="1400" spc="5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</p:txBody>
      </p:sp>
      <p:cxnSp>
        <p:nvCxnSpPr>
          <p:cNvPr id="14" name="Прямая соединительная линия 13">
            <a:extLst>
              <a:ext uri="{FF2B5EF4-FFF2-40B4-BE49-F238E27FC236}">
                <a16:creationId xmlns:a16="http://schemas.microsoft.com/office/drawing/2014/main" id="{49FBD260-5143-4B12-B9F8-33E48D548909}"/>
              </a:ext>
            </a:extLst>
          </p:cNvPr>
          <p:cNvCxnSpPr/>
          <p:nvPr/>
        </p:nvCxnSpPr>
        <p:spPr>
          <a:xfrm>
            <a:off x="9096375" y="1497012"/>
            <a:ext cx="3095625" cy="0"/>
          </a:xfrm>
          <a:prstGeom prst="line">
            <a:avLst/>
          </a:prstGeom>
          <a:ln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единительная линия 22">
            <a:extLst>
              <a:ext uri="{FF2B5EF4-FFF2-40B4-BE49-F238E27FC236}">
                <a16:creationId xmlns:a16="http://schemas.microsoft.com/office/drawing/2014/main" id="{D87F08D6-2CA7-4A5A-BE34-07113DCA535D}"/>
              </a:ext>
            </a:extLst>
          </p:cNvPr>
          <p:cNvCxnSpPr/>
          <p:nvPr/>
        </p:nvCxnSpPr>
        <p:spPr>
          <a:xfrm flipH="1">
            <a:off x="6953250" y="-25401"/>
            <a:ext cx="3790950" cy="6902451"/>
          </a:xfrm>
          <a:prstGeom prst="line">
            <a:avLst/>
          </a:prstGeom>
          <a:ln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Дата 6">
            <a:extLst>
              <a:ext uri="{FF2B5EF4-FFF2-40B4-BE49-F238E27FC236}">
                <a16:creationId xmlns:a16="http://schemas.microsoft.com/office/drawing/2014/main" id="{70146B66-4F07-44BE-8AAB-48EA5170DA8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 rtlCol="0"/>
          <a:lstStyle>
            <a:lvl1pPr>
              <a:defRPr sz="900"/>
            </a:lvl1pPr>
          </a:lstStyle>
          <a:p>
            <a:pPr rtl="0"/>
            <a:r>
              <a:rPr lang="ru-RU" noProof="0"/>
              <a:t>20ГГ</a:t>
            </a:r>
          </a:p>
        </p:txBody>
      </p:sp>
      <p:sp>
        <p:nvSpPr>
          <p:cNvPr id="10" name="Нижний колонтитул 7">
            <a:extLst>
              <a:ext uri="{FF2B5EF4-FFF2-40B4-BE49-F238E27FC236}">
                <a16:creationId xmlns:a16="http://schemas.microsoft.com/office/drawing/2014/main" id="{3A927BE5-2F4C-4EBD-9093-C4ED6E3025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224463" y="6356350"/>
            <a:ext cx="1743075" cy="365125"/>
          </a:xfrm>
        </p:spPr>
        <p:txBody>
          <a:bodyPr rtlCol="0"/>
          <a:lstStyle>
            <a:lvl1pPr>
              <a:defRPr sz="900"/>
            </a:lvl1pPr>
          </a:lstStyle>
          <a:p>
            <a:pPr rtl="0"/>
            <a:r>
              <a:rPr lang="ru-RU" noProof="0"/>
              <a:t>Набор слайдов для презентации</a:t>
            </a:r>
          </a:p>
        </p:txBody>
      </p:sp>
      <p:sp>
        <p:nvSpPr>
          <p:cNvPr id="11" name="Номер слайда 8">
            <a:extLst>
              <a:ext uri="{FF2B5EF4-FFF2-40B4-BE49-F238E27FC236}">
                <a16:creationId xmlns:a16="http://schemas.microsoft.com/office/drawing/2014/main" id="{C4C1336B-CF5E-42FF-80E8-7D33A2D64E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rtlCol="0"/>
          <a:lstStyle>
            <a:lvl1pPr>
              <a:defRPr sz="900"/>
            </a:lvl1pPr>
          </a:lstStyle>
          <a:p>
            <a:pPr rtl="0"/>
            <a:fld id="{B5CEABB6-07DC-46E8-9B57-56EC44A396E5}" type="slidenum">
              <a:rPr lang="ru-RU" noProof="0" smtClean="0"/>
              <a:t>‹#›</a:t>
            </a:fld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1293278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Разрыв раздела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15B3628-62D7-4A6D-A79F-34DE91DBA31E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991350" y="2571235"/>
            <a:ext cx="4179570" cy="1715531"/>
          </a:xfrm>
        </p:spPr>
        <p:txBody>
          <a:bodyPr rtlCol="0" anchor="ctr">
            <a:noAutofit/>
          </a:bodyPr>
          <a:lstStyle>
            <a:lvl1pPr algn="l">
              <a:defRPr sz="3600" spc="15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ru-RU" noProof="0"/>
              <a:t>ЩЕЛКНИТЕ, ЧТОБЫ ИЗМЕНИТЬ СТИЛЬ ЗАГОЛОВКА НА ОБРАЗЦЕ СЛАЙДА</a:t>
            </a:r>
          </a:p>
        </p:txBody>
      </p:sp>
      <p:pic>
        <p:nvPicPr>
          <p:cNvPr id="5" name="Графический объект 4">
            <a:extLst>
              <a:ext uri="{FF2B5EF4-FFF2-40B4-BE49-F238E27FC236}">
                <a16:creationId xmlns:a16="http://schemas.microsoft.com/office/drawing/2014/main" id="{F05D2CCB-CCFC-4A8A-ADA9-C1E4D13B968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=""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828675"/>
            <a:ext cx="5876925" cy="5200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86688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Цита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Графический объект 6">
            <a:extLst>
              <a:ext uri="{FF2B5EF4-FFF2-40B4-BE49-F238E27FC236}">
                <a16:creationId xmlns:a16="http://schemas.microsoft.com/office/drawing/2014/main" id="{AEE644D4-F9A4-4237-BD5C-4B97ABA9337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=""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0"/>
            <a:ext cx="5581650" cy="6858000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2FF67A8-55FA-435D-A18C-96D63D22B53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920169" y="1152771"/>
            <a:ext cx="5431971" cy="846301"/>
          </a:xfrm>
        </p:spPr>
        <p:txBody>
          <a:bodyPr rtlCol="0" anchor="t">
            <a:normAutofit/>
          </a:bodyPr>
          <a:lstStyle>
            <a:lvl1pPr>
              <a:defRPr lang="en-US" sz="2800" kern="1200" cap="all" spc="150" baseline="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+mj-ea"/>
                <a:cs typeface="+mj-cs"/>
              </a:defRPr>
            </a:lvl1pPr>
          </a:lstStyle>
          <a:p>
            <a:pPr rtl="0"/>
            <a:r>
              <a:rPr lang="ru-RU" noProof="0"/>
              <a:t>СТИЛЬ ОБРАЗЦА ЗАГОЛОВКА</a:t>
            </a:r>
          </a:p>
        </p:txBody>
      </p:sp>
      <p:cxnSp>
        <p:nvCxnSpPr>
          <p:cNvPr id="9" name="Прямая соединительная линия 8">
            <a:extLst>
              <a:ext uri="{FF2B5EF4-FFF2-40B4-BE49-F238E27FC236}">
                <a16:creationId xmlns:a16="http://schemas.microsoft.com/office/drawing/2014/main" id="{BDAC7E4E-FE06-4E90-8107-6B543E5515ED}"/>
              </a:ext>
            </a:extLst>
          </p:cNvPr>
          <p:cNvCxnSpPr/>
          <p:nvPr/>
        </p:nvCxnSpPr>
        <p:spPr>
          <a:xfrm flipV="1">
            <a:off x="2209800" y="0"/>
            <a:ext cx="2438400" cy="6858000"/>
          </a:xfrm>
          <a:prstGeom prst="line">
            <a:avLst/>
          </a:prstGeom>
          <a:ln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Текст 15">
            <a:extLst>
              <a:ext uri="{FF2B5EF4-FFF2-40B4-BE49-F238E27FC236}">
                <a16:creationId xmlns:a16="http://schemas.microsoft.com/office/drawing/2014/main" id="{3864668D-D640-4ABF-BB9A-D60176660F07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922254" y="2469515"/>
            <a:ext cx="5433204" cy="365125"/>
          </a:xfrm>
        </p:spPr>
        <p:txBody>
          <a:bodyPr rtlCol="0">
            <a:normAutofit/>
          </a:bodyPr>
          <a:lstStyle>
            <a:lvl1pPr marL="0" indent="0">
              <a:buNone/>
              <a:defRPr lang="en-US" sz="2000" kern="1200" cap="all" spc="150" baseline="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+mj-ea"/>
                <a:cs typeface="+mj-cs"/>
              </a:defRPr>
            </a:lvl1pPr>
          </a:lstStyle>
          <a:p>
            <a:pPr lvl="0" rtl="0"/>
            <a:r>
              <a:rPr lang="ru-RU" noProof="0"/>
              <a:t>ЩЕЛКНИТЕ, ЧТОБЫ ДОБАВИТЬ ПОДЗАГОЛОВОК</a:t>
            </a:r>
          </a:p>
        </p:txBody>
      </p:sp>
      <p:sp>
        <p:nvSpPr>
          <p:cNvPr id="12" name="Текст 18">
            <a:extLst>
              <a:ext uri="{FF2B5EF4-FFF2-40B4-BE49-F238E27FC236}">
                <a16:creationId xmlns:a16="http://schemas.microsoft.com/office/drawing/2014/main" id="{2E289D5A-B06B-43D4-A3CA-3B06C4D49FD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921828" y="2798940"/>
            <a:ext cx="5431971" cy="557950"/>
          </a:xfrm>
        </p:spPr>
        <p:txBody>
          <a:bodyPr rtlCol="0">
            <a:norm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 rtl="0"/>
            <a:r>
              <a:rPr lang="ru-RU" noProof="0"/>
              <a:t>Текст слайда</a:t>
            </a:r>
          </a:p>
        </p:txBody>
      </p:sp>
      <p:sp>
        <p:nvSpPr>
          <p:cNvPr id="13" name="Текст 15">
            <a:extLst>
              <a:ext uri="{FF2B5EF4-FFF2-40B4-BE49-F238E27FC236}">
                <a16:creationId xmlns:a16="http://schemas.microsoft.com/office/drawing/2014/main" id="{1DCC2995-DE17-436D-82AE-6E107865CB79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5922254" y="3569311"/>
            <a:ext cx="5433204" cy="365125"/>
          </a:xfrm>
        </p:spPr>
        <p:txBody>
          <a:bodyPr rtlCol="0">
            <a:normAutofit/>
          </a:bodyPr>
          <a:lstStyle>
            <a:lvl1pPr marL="0" indent="0">
              <a:buNone/>
              <a:defRPr lang="en-US" sz="2000" kern="1200" cap="all" spc="150" baseline="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+mj-ea"/>
                <a:cs typeface="+mj-cs"/>
              </a:defRPr>
            </a:lvl1pPr>
          </a:lstStyle>
          <a:p>
            <a:pPr lvl="0" rtl="0"/>
            <a:r>
              <a:rPr lang="ru-RU" noProof="0"/>
              <a:t>ЩЕЛКНИТЕ, ЧТОБЫ ДОБАВИТЬ ПОДЗАГОЛОВОК</a:t>
            </a:r>
          </a:p>
        </p:txBody>
      </p:sp>
      <p:sp>
        <p:nvSpPr>
          <p:cNvPr id="14" name="Текст 18">
            <a:extLst>
              <a:ext uri="{FF2B5EF4-FFF2-40B4-BE49-F238E27FC236}">
                <a16:creationId xmlns:a16="http://schemas.microsoft.com/office/drawing/2014/main" id="{C7E70A65-1FB1-4F42-854B-8213ED73F792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5921828" y="3898736"/>
            <a:ext cx="5431971" cy="557950"/>
          </a:xfrm>
        </p:spPr>
        <p:txBody>
          <a:bodyPr rtlCol="0">
            <a:norm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 rtl="0"/>
            <a:r>
              <a:rPr lang="ru-RU" noProof="0"/>
              <a:t>Текст слайда</a:t>
            </a:r>
          </a:p>
        </p:txBody>
      </p:sp>
      <p:sp>
        <p:nvSpPr>
          <p:cNvPr id="15" name="Текст 15">
            <a:extLst>
              <a:ext uri="{FF2B5EF4-FFF2-40B4-BE49-F238E27FC236}">
                <a16:creationId xmlns:a16="http://schemas.microsoft.com/office/drawing/2014/main" id="{45657994-DC61-4DEB-BB2B-65DFCA997AF1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5922254" y="4669107"/>
            <a:ext cx="5433204" cy="365125"/>
          </a:xfrm>
        </p:spPr>
        <p:txBody>
          <a:bodyPr rtlCol="0">
            <a:normAutofit/>
          </a:bodyPr>
          <a:lstStyle>
            <a:lvl1pPr marL="0" indent="0">
              <a:buNone/>
              <a:defRPr lang="en-US" sz="2000" kern="1200" cap="all" spc="150" baseline="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+mj-ea"/>
                <a:cs typeface="+mj-cs"/>
              </a:defRPr>
            </a:lvl1pPr>
          </a:lstStyle>
          <a:p>
            <a:pPr lvl="0" rtl="0"/>
            <a:r>
              <a:rPr lang="ru-RU" noProof="0"/>
              <a:t>ЩЕЛКНИТЕ, ЧТОБЫ ДОБАВИТЬ ПОДЗАГОЛОВОК</a:t>
            </a:r>
          </a:p>
        </p:txBody>
      </p:sp>
      <p:sp>
        <p:nvSpPr>
          <p:cNvPr id="16" name="Текст 18">
            <a:extLst>
              <a:ext uri="{FF2B5EF4-FFF2-40B4-BE49-F238E27FC236}">
                <a16:creationId xmlns:a16="http://schemas.microsoft.com/office/drawing/2014/main" id="{18397EE2-60CD-47FD-AF8F-83A5324D9D18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5921828" y="4998532"/>
            <a:ext cx="5431971" cy="557950"/>
          </a:xfrm>
        </p:spPr>
        <p:txBody>
          <a:bodyPr rtlCol="0">
            <a:norm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 rtl="0"/>
            <a:r>
              <a:rPr lang="ru-RU" noProof="0"/>
              <a:t>Текст слайда</a:t>
            </a:r>
          </a:p>
        </p:txBody>
      </p:sp>
      <p:sp>
        <p:nvSpPr>
          <p:cNvPr id="17" name="Дата 2">
            <a:extLst>
              <a:ext uri="{FF2B5EF4-FFF2-40B4-BE49-F238E27FC236}">
                <a16:creationId xmlns:a16="http://schemas.microsoft.com/office/drawing/2014/main" id="{1E25EFF1-65C7-4F93-8740-46885C6BEA57}"/>
              </a:ext>
            </a:extLst>
          </p:cNvPr>
          <p:cNvSpPr>
            <a:spLocks noGrp="1"/>
          </p:cNvSpPr>
          <p:nvPr>
            <p:ph type="dt" sz="half" idx="20"/>
          </p:nvPr>
        </p:nvSpPr>
        <p:spPr>
          <a:xfrm>
            <a:off x="5919680" y="6356350"/>
            <a:ext cx="947516" cy="365125"/>
          </a:xfrm>
        </p:spPr>
        <p:txBody>
          <a:bodyPr rtlCol="0"/>
          <a:lstStyle>
            <a:lvl1pPr>
              <a:defRPr sz="900"/>
            </a:lvl1pPr>
          </a:lstStyle>
          <a:p>
            <a:pPr rtl="0"/>
            <a:r>
              <a:rPr lang="ru-RU" noProof="0"/>
              <a:t>20ГГ</a:t>
            </a:r>
          </a:p>
        </p:txBody>
      </p:sp>
      <p:sp>
        <p:nvSpPr>
          <p:cNvPr id="18" name="Нижний колонтитул 3">
            <a:extLst>
              <a:ext uri="{FF2B5EF4-FFF2-40B4-BE49-F238E27FC236}">
                <a16:creationId xmlns:a16="http://schemas.microsoft.com/office/drawing/2014/main" id="{C16D80BF-B599-4FC0-ABD5-98777872FE5F}"/>
              </a:ext>
            </a:extLst>
          </p:cNvPr>
          <p:cNvSpPr>
            <a:spLocks noGrp="1"/>
          </p:cNvSpPr>
          <p:nvPr>
            <p:ph type="ftr" sz="quarter" idx="21"/>
          </p:nvPr>
        </p:nvSpPr>
        <p:spPr>
          <a:xfrm>
            <a:off x="7161955" y="6356350"/>
            <a:ext cx="3243942" cy="365125"/>
          </a:xfrm>
        </p:spPr>
        <p:txBody>
          <a:bodyPr rtlCol="0"/>
          <a:lstStyle>
            <a:lvl1pPr>
              <a:defRPr sz="900"/>
            </a:lvl1pPr>
          </a:lstStyle>
          <a:p>
            <a:pPr rtl="0"/>
            <a:r>
              <a:rPr lang="ru-RU" noProof="0"/>
              <a:t>Набор слайдов для презентации</a:t>
            </a:r>
          </a:p>
        </p:txBody>
      </p:sp>
      <p:sp>
        <p:nvSpPr>
          <p:cNvPr id="19" name="Номер слайда 4">
            <a:extLst>
              <a:ext uri="{FF2B5EF4-FFF2-40B4-BE49-F238E27FC236}">
                <a16:creationId xmlns:a16="http://schemas.microsoft.com/office/drawing/2014/main" id="{F64421B1-FF90-4939-90BD-8206DE5036D0}"/>
              </a:ext>
            </a:extLst>
          </p:cNvPr>
          <p:cNvSpPr>
            <a:spLocks noGrp="1"/>
          </p:cNvSpPr>
          <p:nvPr>
            <p:ph type="sldNum" sz="quarter" idx="22"/>
          </p:nvPr>
        </p:nvSpPr>
        <p:spPr>
          <a:xfrm>
            <a:off x="10700656" y="6356350"/>
            <a:ext cx="653143" cy="365125"/>
          </a:xfrm>
        </p:spPr>
        <p:txBody>
          <a:bodyPr rtlCol="0"/>
          <a:lstStyle>
            <a:lvl1pPr>
              <a:defRPr sz="900"/>
            </a:lvl1pPr>
          </a:lstStyle>
          <a:p>
            <a:pPr rtl="0"/>
            <a:fld id="{B5CEABB6-07DC-46E8-9B57-56EC44A396E5}" type="slidenum">
              <a:rPr lang="ru-RU" noProof="0" smtClean="0"/>
              <a:pPr/>
              <a:t>‹#›</a:t>
            </a:fld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2647987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объекта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1CF3B5C-31C4-46BA-9FAD-72DF917A84D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85156" y="892177"/>
            <a:ext cx="8421688" cy="1325563"/>
          </a:xfrm>
        </p:spPr>
        <p:txBody>
          <a:bodyPr rtlCol="0">
            <a:normAutofit/>
          </a:bodyPr>
          <a:lstStyle>
            <a:lvl1pPr algn="ctr">
              <a:defRPr lang="en-US" sz="2800" kern="1200" cap="all" spc="150" baseline="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+mj-ea"/>
                <a:cs typeface="+mj-cs"/>
              </a:defRPr>
            </a:lvl1pPr>
          </a:lstStyle>
          <a:p>
            <a:pPr rtl="0"/>
            <a:r>
              <a:rPr lang="ru-RU" noProof="0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B659CD1F-9DFB-4048-9B9B-2BD7D4EC6400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1243104" y="2776936"/>
            <a:ext cx="2882475" cy="823912"/>
          </a:xfrm>
        </p:spPr>
        <p:txBody>
          <a:bodyPr rtlCol="0" anchor="b">
            <a:noAutofit/>
          </a:bodyPr>
          <a:lstStyle>
            <a:lvl1pPr marL="0" indent="0">
              <a:buNone/>
              <a:defRPr lang="en-US" sz="2000" kern="1200" cap="all" spc="150" baseline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ru-RU" noProof="0"/>
              <a:t>ЩЕЛКНИТЕ, ЧТОБЫ ИЗМЕНИТЬ 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AC9B20CF-6B91-4562-B799-0ABDAEBC0D2A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1243104" y="3834606"/>
            <a:ext cx="2882475" cy="1997867"/>
          </a:xfrm>
        </p:spPr>
        <p:txBody>
          <a:bodyPr rtlCol="0">
            <a:normAutofit/>
          </a:bodyPr>
          <a:lstStyle>
            <a:lvl1pPr marL="0" indent="0">
              <a:lnSpc>
                <a:spcPct val="100000"/>
              </a:lnSpc>
              <a:buNone/>
              <a:defRPr sz="1400" spc="5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lnSpc>
                <a:spcPct val="100000"/>
              </a:lnSpc>
              <a:buNone/>
              <a:defRPr sz="1400" spc="5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 marL="914400" indent="0">
              <a:lnSpc>
                <a:spcPct val="100000"/>
              </a:lnSpc>
              <a:buNone/>
              <a:defRPr sz="1400" spc="5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 marL="1371600" indent="0">
              <a:lnSpc>
                <a:spcPct val="100000"/>
              </a:lnSpc>
              <a:buNone/>
              <a:defRPr sz="1400" spc="5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 marL="1828800" indent="0">
              <a:lnSpc>
                <a:spcPct val="100000"/>
              </a:lnSpc>
              <a:buNone/>
              <a:defRPr sz="1400" spc="5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B374FC39-67F6-42EA-BCD1-F69AE2F0F22D}"/>
              </a:ext>
            </a:extLst>
          </p:cNvPr>
          <p:cNvSpPr>
            <a:spLocks noGrp="1"/>
          </p:cNvSpPr>
          <p:nvPr>
            <p:ph type="body" sz="quarter" idx="3" hasCustomPrompt="1"/>
          </p:nvPr>
        </p:nvSpPr>
        <p:spPr>
          <a:xfrm>
            <a:off x="4647665" y="2776936"/>
            <a:ext cx="2896671" cy="823912"/>
          </a:xfrm>
        </p:spPr>
        <p:txBody>
          <a:bodyPr rtlCol="0" anchor="b">
            <a:noAutofit/>
          </a:bodyPr>
          <a:lstStyle>
            <a:lvl1pPr marL="0" indent="0">
              <a:buNone/>
              <a:defRPr lang="en-US" sz="2000" kern="1200" cap="all" spc="150" baseline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ru-RU" noProof="0"/>
              <a:t>ЩЕЛКНИТЕ, ЧТОБЫ ИЗМЕНИТЬ 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B36EE64B-44BF-4634-97BC-5ED74C6DF280}"/>
              </a:ext>
            </a:extLst>
          </p:cNvPr>
          <p:cNvSpPr>
            <a:spLocks noGrp="1"/>
          </p:cNvSpPr>
          <p:nvPr>
            <p:ph sz="quarter" idx="4" hasCustomPrompt="1"/>
          </p:nvPr>
        </p:nvSpPr>
        <p:spPr>
          <a:xfrm>
            <a:off x="4647665" y="3834606"/>
            <a:ext cx="2896671" cy="1997867"/>
          </a:xfrm>
        </p:spPr>
        <p:txBody>
          <a:bodyPr rtlCol="0">
            <a:normAutofit/>
          </a:bodyPr>
          <a:lstStyle>
            <a:lvl1pPr marL="0" indent="0">
              <a:lnSpc>
                <a:spcPct val="100000"/>
              </a:lnSpc>
              <a:buNone/>
              <a:defRPr sz="1400" spc="5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lnSpc>
                <a:spcPct val="100000"/>
              </a:lnSpc>
              <a:buNone/>
              <a:defRPr sz="1400" spc="5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 marL="914400" indent="0">
              <a:lnSpc>
                <a:spcPct val="100000"/>
              </a:lnSpc>
              <a:buNone/>
              <a:defRPr sz="1400" spc="5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 marL="1371600" indent="0">
              <a:lnSpc>
                <a:spcPct val="100000"/>
              </a:lnSpc>
              <a:buNone/>
              <a:defRPr sz="1400" spc="5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 marL="1828800" indent="0">
              <a:lnSpc>
                <a:spcPct val="100000"/>
              </a:lnSpc>
              <a:buNone/>
              <a:defRPr sz="1400" spc="5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</a:p>
        </p:txBody>
      </p:sp>
      <p:sp>
        <p:nvSpPr>
          <p:cNvPr id="21" name="Текст 2">
            <a:extLst>
              <a:ext uri="{FF2B5EF4-FFF2-40B4-BE49-F238E27FC236}">
                <a16:creationId xmlns:a16="http://schemas.microsoft.com/office/drawing/2014/main" id="{1F60A771-8BBC-4565-AB09-402DA7CB2780}"/>
              </a:ext>
            </a:extLst>
          </p:cNvPr>
          <p:cNvSpPr>
            <a:spLocks noGrp="1"/>
          </p:cNvSpPr>
          <p:nvPr>
            <p:ph type="body" idx="13" hasCustomPrompt="1"/>
          </p:nvPr>
        </p:nvSpPr>
        <p:spPr>
          <a:xfrm>
            <a:off x="8066421" y="2776936"/>
            <a:ext cx="2882475" cy="823912"/>
          </a:xfrm>
        </p:spPr>
        <p:txBody>
          <a:bodyPr rtlCol="0" anchor="b">
            <a:noAutofit/>
          </a:bodyPr>
          <a:lstStyle>
            <a:lvl1pPr marL="0" indent="0">
              <a:buNone/>
              <a:defRPr lang="en-US" sz="2000" kern="1200" cap="all" spc="150" baseline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ru-RU" noProof="0"/>
              <a:t>ЩЕЛКНИТЕ, ЧТОБЫ ИЗМЕНИТЬ ОБРАЗЕЦ ТЕКСТА</a:t>
            </a:r>
          </a:p>
        </p:txBody>
      </p:sp>
      <p:sp>
        <p:nvSpPr>
          <p:cNvPr id="22" name="Объект 3">
            <a:extLst>
              <a:ext uri="{FF2B5EF4-FFF2-40B4-BE49-F238E27FC236}">
                <a16:creationId xmlns:a16="http://schemas.microsoft.com/office/drawing/2014/main" id="{C464A9BD-B815-4632-8F54-6EB70E48BAFF}"/>
              </a:ext>
            </a:extLst>
          </p:cNvPr>
          <p:cNvSpPr>
            <a:spLocks noGrp="1"/>
          </p:cNvSpPr>
          <p:nvPr>
            <p:ph sz="half" idx="14" hasCustomPrompt="1"/>
          </p:nvPr>
        </p:nvSpPr>
        <p:spPr>
          <a:xfrm>
            <a:off x="8066421" y="3834606"/>
            <a:ext cx="2882475" cy="1997867"/>
          </a:xfrm>
        </p:spPr>
        <p:txBody>
          <a:bodyPr rtlCol="0">
            <a:normAutofit/>
          </a:bodyPr>
          <a:lstStyle>
            <a:lvl1pPr marL="0" indent="0">
              <a:lnSpc>
                <a:spcPct val="100000"/>
              </a:lnSpc>
              <a:buNone/>
              <a:defRPr sz="1400" spc="5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lnSpc>
                <a:spcPct val="100000"/>
              </a:lnSpc>
              <a:buNone/>
              <a:defRPr sz="1400" spc="5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 marL="914400" indent="0">
              <a:lnSpc>
                <a:spcPct val="100000"/>
              </a:lnSpc>
              <a:buNone/>
              <a:defRPr sz="1400" spc="5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 marL="1371600" indent="0">
              <a:lnSpc>
                <a:spcPct val="100000"/>
              </a:lnSpc>
              <a:buNone/>
              <a:defRPr sz="1400" spc="5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 marL="1828800" indent="0">
              <a:lnSpc>
                <a:spcPct val="100000"/>
              </a:lnSpc>
              <a:buNone/>
              <a:defRPr sz="1400" spc="5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F255C16C-AA88-4BBF-8040-11ECFED618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 sz="900"/>
            </a:lvl1pPr>
          </a:lstStyle>
          <a:p>
            <a:pPr rtl="0"/>
            <a:r>
              <a:rPr lang="ru-RU" noProof="0"/>
              <a:t>20ГГ</a:t>
            </a:r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CBE560E3-F935-488F-8F0E-191D7B6B54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>
              <a:defRPr sz="900"/>
            </a:lvl1pPr>
          </a:lstStyle>
          <a:p>
            <a:pPr rtl="0"/>
            <a:r>
              <a:rPr lang="ru-RU" noProof="0"/>
              <a:t>Набор слайдов для презентации</a:t>
            </a:r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9B9CD8B2-CC23-467F-B0EE-2CC06D6308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 sz="900"/>
            </a:lvl1pPr>
          </a:lstStyle>
          <a:p>
            <a:pPr rtl="0"/>
            <a:fld id="{B5CEABB6-07DC-46E8-9B57-56EC44A396E5}" type="slidenum">
              <a:rPr lang="ru-RU" noProof="0" smtClean="0"/>
              <a:t>‹#›</a:t>
            </a:fld>
            <a:endParaRPr lang="ru-RU" noProof="0"/>
          </a:p>
        </p:txBody>
      </p:sp>
      <p:cxnSp>
        <p:nvCxnSpPr>
          <p:cNvPr id="16" name="Прямая соединительная линия 15">
            <a:extLst>
              <a:ext uri="{FF2B5EF4-FFF2-40B4-BE49-F238E27FC236}">
                <a16:creationId xmlns:a16="http://schemas.microsoft.com/office/drawing/2014/main" id="{463D7850-C2A6-43CE-BBE4-8E81A0A593BF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H="1">
            <a:off x="0" y="0"/>
            <a:ext cx="1238250" cy="3105150"/>
          </a:xfrm>
          <a:prstGeom prst="line">
            <a:avLst/>
          </a:prstGeom>
          <a:ln w="3175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единительная линия 19">
            <a:extLst>
              <a:ext uri="{FF2B5EF4-FFF2-40B4-BE49-F238E27FC236}">
                <a16:creationId xmlns:a16="http://schemas.microsoft.com/office/drawing/2014/main" id="{EBAD3E03-2E3B-440C-9105-6F9D33006D66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H="1">
            <a:off x="0" y="0"/>
            <a:ext cx="2238376" cy="2476500"/>
          </a:xfrm>
          <a:prstGeom prst="line">
            <a:avLst/>
          </a:prstGeom>
          <a:ln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0318953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F4C17E5-24ED-44BC-BA50-02EF903552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rtl="0"/>
            <a:r>
              <a:rPr lang="ru-RU" noProof="0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4833D101-3AF0-4F06-90ED-B83615C36CE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C2AE9FDE-AF95-49F8-A927-35A23C9E653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ru-RU" noProof="0"/>
              <a:t>20ГГ</a:t>
            </a:r>
            <a:endParaRPr lang="ru-RU" noProof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CC2E900D-8FF9-4E80-860D-89C2D3B4E4E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ru-RU" noProof="0"/>
              <a:t>Набор слайдов для презентации</a:t>
            </a:r>
            <a:endParaRPr lang="ru-RU" noProof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F1A66A0C-1415-46A3-A1FF-BE18C70873E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B5CEABB6-07DC-46E8-9B57-56EC44A396E5}" type="slidenum">
              <a:rPr lang="ru-RU" noProof="0" smtClean="0"/>
              <a:pPr/>
              <a:t>‹#›</a:t>
            </a:fld>
            <a:endParaRPr lang="ru-RU" noProof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284521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68" r:id="rId2"/>
    <p:sldLayoutId id="2147483670" r:id="rId3"/>
    <p:sldLayoutId id="2147483688" r:id="rId4"/>
    <p:sldLayoutId id="2147483694" r:id="rId5"/>
    <p:sldLayoutId id="2147483697" r:id="rId6"/>
    <p:sldLayoutId id="2147483673" r:id="rId7"/>
    <p:sldLayoutId id="2147483676" r:id="rId8"/>
    <p:sldLayoutId id="2147483672" r:id="rId9"/>
    <p:sldLayoutId id="2147483699" r:id="rId10"/>
    <p:sldLayoutId id="2147483671" r:id="rId11"/>
    <p:sldLayoutId id="2147483700" r:id="rId12"/>
    <p:sldLayoutId id="2147483692" r:id="rId13"/>
    <p:sldLayoutId id="2147483681" r:id="rId14"/>
    <p:sldLayoutId id="2147483674" r:id="rId15"/>
    <p:sldLayoutId id="2147483675" r:id="rId16"/>
    <p:sldLayoutId id="2147483696" r:id="rId17"/>
    <p:sldLayoutId id="2147483677" r:id="rId18"/>
    <p:sldLayoutId id="2147483678" r:id="rId19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 cap="all" baseline="0">
          <a:solidFill>
            <a:schemeClr val="tx1">
              <a:lumMod val="75000"/>
              <a:lumOff val="25000"/>
            </a:schemeClr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>
              <a:lumMod val="75000"/>
              <a:lumOff val="25000"/>
            </a:schemeClr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>
              <a:lumMod val="75000"/>
              <a:lumOff val="25000"/>
            </a:schemeClr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>
              <a:lumMod val="75000"/>
              <a:lumOff val="25000"/>
            </a:schemeClr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>
              <a:lumMod val="75000"/>
              <a:lumOff val="25000"/>
            </a:schemeClr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>
              <a:lumMod val="75000"/>
              <a:lumOff val="25000"/>
            </a:schemeClr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0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16815C6-3AD0-46E6-A74A-1967BD91AF5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714326" y="4790974"/>
            <a:ext cx="9808142" cy="1122202"/>
          </a:xfrm>
        </p:spPr>
        <p:txBody>
          <a:bodyPr rtlCol="0"/>
          <a:lstStyle/>
          <a:p>
            <a:r>
              <a:rPr lang="ru-RU" sz="3200" b="1" spc="200" dirty="0">
                <a:solidFill>
                  <a:schemeClr val="tx2"/>
                </a:solidFill>
                <a:latin typeface="Corbel" panose="020B0503020204020204" pitchFamily="34" charset="0"/>
                <a:cs typeface="+mj-cs"/>
              </a:rPr>
              <a:t>О результатах рейтинга качества проведения </a:t>
            </a:r>
            <a:r>
              <a:rPr lang="ru-RU" sz="3200" b="1" spc="200" dirty="0" smtClean="0">
                <a:solidFill>
                  <a:schemeClr val="tx2"/>
                </a:solidFill>
                <a:latin typeface="Corbel" panose="020B0503020204020204" pitchFamily="34" charset="0"/>
                <a:cs typeface="+mj-cs"/>
              </a:rPr>
              <a:t>ОРВ и </a:t>
            </a:r>
            <a:r>
              <a:rPr lang="ru-RU" sz="3200" b="1" spc="200" dirty="0">
                <a:solidFill>
                  <a:schemeClr val="tx2"/>
                </a:solidFill>
                <a:latin typeface="Corbel" panose="020B0503020204020204" pitchFamily="34" charset="0"/>
                <a:cs typeface="+mj-cs"/>
              </a:rPr>
              <a:t>экспертизы за </a:t>
            </a:r>
            <a:r>
              <a:rPr lang="ru-RU" sz="3200" b="1" spc="200" dirty="0" smtClean="0">
                <a:solidFill>
                  <a:schemeClr val="tx2"/>
                </a:solidFill>
                <a:latin typeface="Corbel" panose="020B0503020204020204" pitchFamily="34" charset="0"/>
                <a:cs typeface="+mj-cs"/>
              </a:rPr>
              <a:t/>
            </a:r>
            <a:br>
              <a:rPr lang="ru-RU" sz="3200" b="1" spc="200" dirty="0" smtClean="0">
                <a:solidFill>
                  <a:schemeClr val="tx2"/>
                </a:solidFill>
                <a:latin typeface="Corbel" panose="020B0503020204020204" pitchFamily="34" charset="0"/>
                <a:cs typeface="+mj-cs"/>
              </a:rPr>
            </a:br>
            <a:r>
              <a:rPr lang="ru-RU" sz="3200" b="1" spc="200" dirty="0" smtClean="0">
                <a:solidFill>
                  <a:schemeClr val="tx2"/>
                </a:solidFill>
                <a:latin typeface="Corbel" panose="020B0503020204020204" pitchFamily="34" charset="0"/>
                <a:cs typeface="+mj-cs"/>
              </a:rPr>
              <a:t>2024 </a:t>
            </a:r>
            <a:r>
              <a:rPr lang="ru-RU" sz="3200" b="1" spc="200" dirty="0">
                <a:solidFill>
                  <a:schemeClr val="tx2"/>
                </a:solidFill>
                <a:latin typeface="Corbel" panose="020B0503020204020204" pitchFamily="34" charset="0"/>
                <a:cs typeface="+mj-cs"/>
              </a:rPr>
              <a:t>год </a:t>
            </a:r>
            <a:br>
              <a:rPr lang="ru-RU" sz="3200" b="1" spc="200" dirty="0">
                <a:solidFill>
                  <a:schemeClr val="tx2"/>
                </a:solidFill>
                <a:latin typeface="Corbel" panose="020B0503020204020204" pitchFamily="34" charset="0"/>
                <a:cs typeface="+mj-cs"/>
              </a:rPr>
            </a:br>
            <a:r>
              <a:rPr lang="ru-RU" sz="3200" b="1" spc="200" dirty="0">
                <a:solidFill>
                  <a:schemeClr val="tx2"/>
                </a:solidFill>
                <a:latin typeface="Corbel" panose="020B0503020204020204" pitchFamily="34" charset="0"/>
                <a:cs typeface="+mj-cs"/>
              </a:rPr>
              <a:t>и об итогах </a:t>
            </a:r>
            <a:r>
              <a:rPr lang="ru-RU" sz="3200" b="1" spc="200" dirty="0" smtClean="0">
                <a:solidFill>
                  <a:schemeClr val="tx2"/>
                </a:solidFill>
                <a:latin typeface="Corbel" panose="020B0503020204020204" pitchFamily="34" charset="0"/>
                <a:cs typeface="+mj-cs"/>
              </a:rPr>
              <a:t>ОРВ и </a:t>
            </a:r>
            <a:r>
              <a:rPr lang="ru-RU" sz="3200" b="1" spc="200" dirty="0">
                <a:solidFill>
                  <a:schemeClr val="tx2"/>
                </a:solidFill>
                <a:latin typeface="Corbel" panose="020B0503020204020204" pitchFamily="34" charset="0"/>
                <a:cs typeface="+mj-cs"/>
              </a:rPr>
              <a:t>экспертизы за </a:t>
            </a:r>
            <a:r>
              <a:rPr lang="ru-RU" sz="3200" b="1" spc="200" dirty="0" smtClean="0">
                <a:solidFill>
                  <a:schemeClr val="tx2"/>
                </a:solidFill>
                <a:latin typeface="Corbel" panose="020B0503020204020204" pitchFamily="34" charset="0"/>
                <a:cs typeface="+mj-cs"/>
              </a:rPr>
              <a:t/>
            </a:r>
            <a:br>
              <a:rPr lang="ru-RU" sz="3200" b="1" spc="200" dirty="0" smtClean="0">
                <a:solidFill>
                  <a:schemeClr val="tx2"/>
                </a:solidFill>
                <a:latin typeface="Corbel" panose="020B0503020204020204" pitchFamily="34" charset="0"/>
                <a:cs typeface="+mj-cs"/>
              </a:rPr>
            </a:br>
            <a:r>
              <a:rPr lang="ru-RU" sz="3200" b="1" spc="200" dirty="0" smtClean="0">
                <a:solidFill>
                  <a:schemeClr val="tx2"/>
                </a:solidFill>
                <a:latin typeface="Corbel" panose="020B0503020204020204" pitchFamily="34" charset="0"/>
                <a:cs typeface="+mj-cs"/>
              </a:rPr>
              <a:t>1 </a:t>
            </a:r>
            <a:r>
              <a:rPr lang="ru-RU" sz="3200" b="1" spc="200" dirty="0">
                <a:solidFill>
                  <a:schemeClr val="tx2"/>
                </a:solidFill>
                <a:latin typeface="Corbel" panose="020B0503020204020204" pitchFamily="34" charset="0"/>
                <a:cs typeface="+mj-cs"/>
              </a:rPr>
              <a:t>полугодие 2025 года</a:t>
            </a:r>
          </a:p>
        </p:txBody>
      </p:sp>
    </p:spTree>
    <p:extLst>
      <p:ext uri="{BB962C8B-B14F-4D97-AF65-F5344CB8AC3E}">
        <p14:creationId xmlns:p14="http://schemas.microsoft.com/office/powerpoint/2010/main" val="16424253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719F29B-F233-48AF-8261-F33A4E079E3E}"/>
              </a:ext>
              <a:ext uri="{C183D7F6-B498-43B3-948B-1728B52AA6E4}">
                <adec:decorative xmlns="" xmlns:adec="http://schemas.microsoft.com/office/drawing/2017/decorative" val="0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4753" y="587826"/>
            <a:ext cx="5313107" cy="1325563"/>
          </a:xfrm>
        </p:spPr>
        <p:txBody>
          <a:bodyPr rtlCol="0">
            <a:noAutofit/>
          </a:bodyPr>
          <a:lstStyle/>
          <a:p>
            <a:r>
              <a:rPr lang="ru-RU" sz="3200" b="1" spc="200" dirty="0">
                <a:solidFill>
                  <a:schemeClr val="tx2"/>
                </a:solidFill>
                <a:latin typeface="Corbel" panose="020B0503020204020204" pitchFamily="34" charset="0"/>
                <a:cs typeface="+mj-cs"/>
              </a:rPr>
              <a:t>ОРВ направлена на:</a:t>
            </a:r>
            <a:br>
              <a:rPr lang="ru-RU" sz="3200" b="1" spc="200" dirty="0">
                <a:solidFill>
                  <a:schemeClr val="tx2"/>
                </a:solidFill>
                <a:latin typeface="Corbel" panose="020B0503020204020204" pitchFamily="34" charset="0"/>
                <a:cs typeface="+mj-cs"/>
              </a:rPr>
            </a:br>
            <a:endParaRPr lang="ru-RU" sz="3200" b="1" spc="200" dirty="0">
              <a:solidFill>
                <a:schemeClr val="tx2"/>
              </a:solidFill>
              <a:latin typeface="Corbel" panose="020B0503020204020204" pitchFamily="34" charset="0"/>
              <a:cs typeface="+mj-cs"/>
            </a:endParaRP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35E3EA69-4E0E-41BD-8095-A124225A2647}"/>
              </a:ext>
              <a:ext uri="{C183D7F6-B498-43B3-948B-1728B52AA6E4}">
                <adec:decorative xmlns="" xmlns:adec="http://schemas.microsoft.com/office/drawing/2017/decorative" val="0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1965" y="1803297"/>
            <a:ext cx="8345085" cy="4027232"/>
          </a:xfrm>
        </p:spPr>
        <p:txBody>
          <a:bodyPr rtlCol="0">
            <a:noAutofit/>
          </a:bodyPr>
          <a:lstStyle/>
          <a:p>
            <a:r>
              <a:rPr lang="ru-RU" sz="1800" b="1" cap="all" spc="200" dirty="0" smtClean="0">
                <a:solidFill>
                  <a:schemeClr val="tx2"/>
                </a:solidFill>
                <a:latin typeface="Corbel" panose="020B0503020204020204" pitchFamily="34" charset="0"/>
                <a:ea typeface="+mj-ea"/>
                <a:cs typeface="+mj-cs"/>
              </a:rPr>
              <a:t>- снижение </a:t>
            </a:r>
            <a:r>
              <a:rPr lang="ru-RU" sz="1800" b="1" cap="all" spc="200" dirty="0">
                <a:solidFill>
                  <a:schemeClr val="tx2"/>
                </a:solidFill>
                <a:latin typeface="Corbel" panose="020B0503020204020204" pitchFamily="34" charset="0"/>
                <a:ea typeface="+mj-ea"/>
                <a:cs typeface="+mj-cs"/>
              </a:rPr>
              <a:t>административных </a:t>
            </a:r>
            <a:r>
              <a:rPr lang="ru-RU" sz="1800" b="1" cap="all" spc="200" dirty="0" smtClean="0">
                <a:solidFill>
                  <a:schemeClr val="tx2"/>
                </a:solidFill>
                <a:latin typeface="Corbel" panose="020B0503020204020204" pitchFamily="34" charset="0"/>
                <a:ea typeface="+mj-ea"/>
                <a:cs typeface="+mj-cs"/>
              </a:rPr>
              <a:t>барьеров</a:t>
            </a:r>
            <a:r>
              <a:rPr lang="ru-RU" sz="1800" b="1" cap="all" spc="200" dirty="0">
                <a:solidFill>
                  <a:schemeClr val="tx2"/>
                </a:solidFill>
                <a:latin typeface="Corbel" panose="020B0503020204020204" pitchFamily="34" charset="0"/>
                <a:ea typeface="+mj-ea"/>
                <a:cs typeface="+mj-cs"/>
              </a:rPr>
              <a:t/>
            </a:r>
            <a:br>
              <a:rPr lang="ru-RU" sz="1800" b="1" cap="all" spc="200" dirty="0">
                <a:solidFill>
                  <a:schemeClr val="tx2"/>
                </a:solidFill>
                <a:latin typeface="Corbel" panose="020B0503020204020204" pitchFamily="34" charset="0"/>
                <a:ea typeface="+mj-ea"/>
                <a:cs typeface="+mj-cs"/>
              </a:rPr>
            </a:br>
            <a:endParaRPr lang="ru-RU" sz="1800" b="1" cap="all" spc="200" dirty="0" smtClean="0">
              <a:solidFill>
                <a:schemeClr val="tx2"/>
              </a:solidFill>
              <a:latin typeface="Corbel" panose="020B0503020204020204" pitchFamily="34" charset="0"/>
              <a:ea typeface="+mj-ea"/>
              <a:cs typeface="+mj-cs"/>
            </a:endParaRPr>
          </a:p>
          <a:p>
            <a:r>
              <a:rPr lang="ru-RU" sz="1800" b="1" cap="all" spc="200" dirty="0" smtClean="0">
                <a:solidFill>
                  <a:schemeClr val="tx2"/>
                </a:solidFill>
                <a:latin typeface="Corbel" panose="020B0503020204020204" pitchFamily="34" charset="0"/>
                <a:ea typeface="+mj-ea"/>
                <a:cs typeface="+mj-cs"/>
              </a:rPr>
              <a:t>- улучшение </a:t>
            </a:r>
            <a:r>
              <a:rPr lang="ru-RU" sz="1800" b="1" cap="all" spc="200" dirty="0">
                <a:solidFill>
                  <a:schemeClr val="tx2"/>
                </a:solidFill>
                <a:latin typeface="Corbel" panose="020B0503020204020204" pitchFamily="34" charset="0"/>
                <a:ea typeface="+mj-ea"/>
                <a:cs typeface="+mj-cs"/>
              </a:rPr>
              <a:t>инвестиционного </a:t>
            </a:r>
            <a:r>
              <a:rPr lang="ru-RU" sz="1800" b="1" cap="all" spc="200" dirty="0" smtClean="0">
                <a:solidFill>
                  <a:schemeClr val="tx2"/>
                </a:solidFill>
                <a:latin typeface="Corbel" panose="020B0503020204020204" pitchFamily="34" charset="0"/>
                <a:ea typeface="+mj-ea"/>
                <a:cs typeface="+mj-cs"/>
              </a:rPr>
              <a:t>климата</a:t>
            </a:r>
            <a:r>
              <a:rPr lang="ru-RU" sz="1800" b="1" cap="all" spc="200" dirty="0">
                <a:solidFill>
                  <a:schemeClr val="tx2"/>
                </a:solidFill>
                <a:latin typeface="Corbel" panose="020B0503020204020204" pitchFamily="34" charset="0"/>
                <a:ea typeface="+mj-ea"/>
                <a:cs typeface="+mj-cs"/>
              </a:rPr>
              <a:t/>
            </a:r>
            <a:br>
              <a:rPr lang="ru-RU" sz="1800" b="1" cap="all" spc="200" dirty="0">
                <a:solidFill>
                  <a:schemeClr val="tx2"/>
                </a:solidFill>
                <a:latin typeface="Corbel" panose="020B0503020204020204" pitchFamily="34" charset="0"/>
                <a:ea typeface="+mj-ea"/>
                <a:cs typeface="+mj-cs"/>
              </a:rPr>
            </a:br>
            <a:endParaRPr lang="ru-RU" sz="1800" b="1" cap="all" spc="200" dirty="0" smtClean="0">
              <a:solidFill>
                <a:schemeClr val="tx2"/>
              </a:solidFill>
              <a:latin typeface="Corbel" panose="020B0503020204020204" pitchFamily="34" charset="0"/>
              <a:ea typeface="+mj-ea"/>
              <a:cs typeface="+mj-cs"/>
            </a:endParaRPr>
          </a:p>
          <a:p>
            <a:r>
              <a:rPr lang="ru-RU" sz="1800" b="1" cap="all" spc="200" dirty="0" smtClean="0">
                <a:solidFill>
                  <a:schemeClr val="tx2"/>
                </a:solidFill>
                <a:latin typeface="Corbel" panose="020B0503020204020204" pitchFamily="34" charset="0"/>
                <a:ea typeface="+mj-ea"/>
                <a:cs typeface="+mj-cs"/>
              </a:rPr>
              <a:t>- развитие </a:t>
            </a:r>
            <a:r>
              <a:rPr lang="ru-RU" sz="1800" b="1" cap="all" spc="200" dirty="0">
                <a:solidFill>
                  <a:schemeClr val="tx2"/>
                </a:solidFill>
                <a:latin typeface="Corbel" panose="020B0503020204020204" pitchFamily="34" charset="0"/>
                <a:ea typeface="+mj-ea"/>
                <a:cs typeface="+mj-cs"/>
              </a:rPr>
              <a:t>предпринимательской и инвестиционной </a:t>
            </a:r>
            <a:r>
              <a:rPr lang="ru-RU" sz="1800" b="1" cap="all" spc="200" dirty="0" smtClean="0">
                <a:solidFill>
                  <a:schemeClr val="tx2"/>
                </a:solidFill>
                <a:latin typeface="Corbel" panose="020B0503020204020204" pitchFamily="34" charset="0"/>
                <a:ea typeface="+mj-ea"/>
                <a:cs typeface="+mj-cs"/>
              </a:rPr>
              <a:t>деятельности</a:t>
            </a:r>
            <a:r>
              <a:rPr lang="ru-RU" sz="1800" b="1" cap="all" spc="200" dirty="0">
                <a:solidFill>
                  <a:schemeClr val="tx2"/>
                </a:solidFill>
                <a:latin typeface="Corbel" panose="020B0503020204020204" pitchFamily="34" charset="0"/>
                <a:ea typeface="+mj-ea"/>
                <a:cs typeface="+mj-cs"/>
              </a:rPr>
              <a:t/>
            </a:r>
            <a:br>
              <a:rPr lang="ru-RU" sz="1800" b="1" cap="all" spc="200" dirty="0">
                <a:solidFill>
                  <a:schemeClr val="tx2"/>
                </a:solidFill>
                <a:latin typeface="Corbel" panose="020B0503020204020204" pitchFamily="34" charset="0"/>
                <a:ea typeface="+mj-ea"/>
                <a:cs typeface="+mj-cs"/>
              </a:rPr>
            </a:br>
            <a:endParaRPr lang="ru-RU" sz="1800" b="1" cap="all" spc="200" dirty="0" smtClean="0">
              <a:solidFill>
                <a:schemeClr val="tx2"/>
              </a:solidFill>
              <a:latin typeface="Corbel" panose="020B0503020204020204" pitchFamily="34" charset="0"/>
              <a:ea typeface="+mj-ea"/>
              <a:cs typeface="+mj-cs"/>
            </a:endParaRPr>
          </a:p>
          <a:p>
            <a:r>
              <a:rPr lang="ru-RU" sz="1800" b="1" cap="all" spc="200" dirty="0" smtClean="0">
                <a:solidFill>
                  <a:schemeClr val="tx2"/>
                </a:solidFill>
                <a:latin typeface="Corbel" panose="020B0503020204020204" pitchFamily="34" charset="0"/>
                <a:ea typeface="+mj-ea"/>
                <a:cs typeface="+mj-cs"/>
              </a:rPr>
              <a:t>- создание </a:t>
            </a:r>
            <a:r>
              <a:rPr lang="ru-RU" sz="1800" b="1" cap="all" spc="200" dirty="0">
                <a:solidFill>
                  <a:schemeClr val="tx2"/>
                </a:solidFill>
                <a:latin typeface="Corbel" panose="020B0503020204020204" pitchFamily="34" charset="0"/>
                <a:ea typeface="+mj-ea"/>
                <a:cs typeface="+mj-cs"/>
              </a:rPr>
              <a:t>комфортных условий для </a:t>
            </a:r>
            <a:r>
              <a:rPr lang="ru-RU" sz="1800" b="1" cap="all" spc="200" dirty="0" smtClean="0">
                <a:solidFill>
                  <a:schemeClr val="tx2"/>
                </a:solidFill>
                <a:latin typeface="Corbel" panose="020B0503020204020204" pitchFamily="34" charset="0"/>
                <a:ea typeface="+mj-ea"/>
                <a:cs typeface="+mj-cs"/>
              </a:rPr>
              <a:t>бизнеса</a:t>
            </a:r>
            <a:r>
              <a:rPr lang="ru-RU" sz="1800" b="1" cap="all" spc="200" dirty="0">
                <a:solidFill>
                  <a:schemeClr val="tx2"/>
                </a:solidFill>
                <a:latin typeface="Corbel" panose="020B0503020204020204" pitchFamily="34" charset="0"/>
                <a:ea typeface="+mj-ea"/>
                <a:cs typeface="+mj-cs"/>
              </a:rPr>
              <a:t/>
            </a:r>
            <a:br>
              <a:rPr lang="ru-RU" sz="1800" b="1" cap="all" spc="200" dirty="0">
                <a:solidFill>
                  <a:schemeClr val="tx2"/>
                </a:solidFill>
                <a:latin typeface="Corbel" panose="020B0503020204020204" pitchFamily="34" charset="0"/>
                <a:ea typeface="+mj-ea"/>
                <a:cs typeface="+mj-cs"/>
              </a:rPr>
            </a:br>
            <a:endParaRPr lang="ru-RU" sz="1800" b="1" cap="all" spc="200" dirty="0" smtClean="0">
              <a:solidFill>
                <a:schemeClr val="tx2"/>
              </a:solidFill>
              <a:latin typeface="Corbel" panose="020B0503020204020204" pitchFamily="34" charset="0"/>
              <a:ea typeface="+mj-ea"/>
              <a:cs typeface="+mj-cs"/>
            </a:endParaRPr>
          </a:p>
          <a:p>
            <a:r>
              <a:rPr lang="ru-RU" sz="1800" b="1" cap="all" spc="200" dirty="0" smtClean="0">
                <a:solidFill>
                  <a:schemeClr val="tx2"/>
                </a:solidFill>
                <a:latin typeface="Corbel" panose="020B0503020204020204" pitchFamily="34" charset="0"/>
                <a:ea typeface="+mj-ea"/>
                <a:cs typeface="+mj-cs"/>
              </a:rPr>
              <a:t>- повышения </a:t>
            </a:r>
            <a:r>
              <a:rPr lang="ru-RU" sz="1800" b="1" cap="all" spc="200" dirty="0">
                <a:solidFill>
                  <a:schemeClr val="tx2"/>
                </a:solidFill>
                <a:latin typeface="Corbel" panose="020B0503020204020204" pitchFamily="34" charset="0"/>
                <a:ea typeface="+mj-ea"/>
                <a:cs typeface="+mj-cs"/>
              </a:rPr>
              <a:t>качества управленческих </a:t>
            </a:r>
            <a:r>
              <a:rPr lang="ru-RU" sz="1800" b="1" cap="all" spc="200" dirty="0" smtClean="0">
                <a:solidFill>
                  <a:schemeClr val="tx2"/>
                </a:solidFill>
                <a:latin typeface="Corbel" panose="020B0503020204020204" pitchFamily="34" charset="0"/>
                <a:ea typeface="+mj-ea"/>
                <a:cs typeface="+mj-cs"/>
              </a:rPr>
              <a:t>решений</a:t>
            </a:r>
            <a:r>
              <a:rPr lang="ru-RU" sz="1800" b="1" cap="all" spc="200" dirty="0">
                <a:solidFill>
                  <a:schemeClr val="tx2"/>
                </a:solidFill>
                <a:latin typeface="Corbel" panose="020B0503020204020204" pitchFamily="34" charset="0"/>
                <a:ea typeface="+mj-ea"/>
                <a:cs typeface="+mj-cs"/>
              </a:rPr>
              <a:t/>
            </a:r>
            <a:br>
              <a:rPr lang="ru-RU" sz="1800" b="1" cap="all" spc="200" dirty="0">
                <a:solidFill>
                  <a:schemeClr val="tx2"/>
                </a:solidFill>
                <a:latin typeface="Corbel" panose="020B0503020204020204" pitchFamily="34" charset="0"/>
                <a:ea typeface="+mj-ea"/>
                <a:cs typeface="+mj-cs"/>
              </a:rPr>
            </a:br>
            <a:endParaRPr lang="ru-RU" sz="1800" b="1" cap="all" spc="200" dirty="0" smtClean="0">
              <a:solidFill>
                <a:schemeClr val="tx2"/>
              </a:solidFill>
              <a:latin typeface="Corbel" panose="020B0503020204020204" pitchFamily="34" charset="0"/>
              <a:ea typeface="+mj-ea"/>
              <a:cs typeface="+mj-cs"/>
            </a:endParaRPr>
          </a:p>
          <a:p>
            <a:r>
              <a:rPr lang="ru-RU" sz="1800" b="1" cap="all" spc="200" dirty="0" smtClean="0">
                <a:solidFill>
                  <a:schemeClr val="tx2"/>
                </a:solidFill>
                <a:latin typeface="Corbel" panose="020B0503020204020204" pitchFamily="34" charset="0"/>
                <a:ea typeface="+mj-ea"/>
                <a:cs typeface="+mj-cs"/>
              </a:rPr>
              <a:t>- </a:t>
            </a:r>
            <a:r>
              <a:rPr lang="ru-RU" sz="1800" b="1" cap="all" spc="200" dirty="0">
                <a:solidFill>
                  <a:schemeClr val="tx2"/>
                </a:solidFill>
                <a:latin typeface="Corbel" panose="020B0503020204020204" pitchFamily="34" charset="0"/>
                <a:ea typeface="+mj-ea"/>
                <a:cs typeface="+mj-cs"/>
              </a:rPr>
              <a:t>формирование благоприятной регуляторной среды</a:t>
            </a:r>
          </a:p>
        </p:txBody>
      </p:sp>
    </p:spTree>
    <p:extLst>
      <p:ext uri="{BB962C8B-B14F-4D97-AF65-F5344CB8AC3E}">
        <p14:creationId xmlns:p14="http://schemas.microsoft.com/office/powerpoint/2010/main" val="22434949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Текст 18"/>
          <p:cNvSpPr>
            <a:spLocks noGrp="1"/>
          </p:cNvSpPr>
          <p:nvPr>
            <p:ph type="body" sz="quarter" idx="16"/>
          </p:nvPr>
        </p:nvSpPr>
        <p:spPr>
          <a:xfrm>
            <a:off x="3376832" y="239121"/>
            <a:ext cx="5849464" cy="940456"/>
          </a:xfrm>
        </p:spPr>
        <p:txBody>
          <a:bodyPr>
            <a:normAutofit/>
          </a:bodyPr>
          <a:lstStyle/>
          <a:p>
            <a:r>
              <a:rPr lang="ru-RU" sz="2800" dirty="0" smtClean="0">
                <a:latin typeface="Corbel" panose="020B0503020204020204" pitchFamily="34" charset="0"/>
              </a:rPr>
              <a:t>Региональный </a:t>
            </a:r>
            <a:r>
              <a:rPr lang="ru-RU" sz="2800" dirty="0">
                <a:latin typeface="Corbel" panose="020B0503020204020204" pitchFamily="34" charset="0"/>
              </a:rPr>
              <a:t>рейтинг качества проведения ОРВ и экспертизы </a:t>
            </a:r>
          </a:p>
        </p:txBody>
      </p:sp>
      <p:graphicFrame>
        <p:nvGraphicFramePr>
          <p:cNvPr id="20" name="Таблица 1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4898873"/>
              </p:ext>
            </p:extLst>
          </p:nvPr>
        </p:nvGraphicFramePr>
        <p:xfrm>
          <a:off x="1009694" y="1379317"/>
          <a:ext cx="10932591" cy="179406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116886">
                  <a:extLst>
                    <a:ext uri="{9D8B030D-6E8A-4147-A177-3AD203B41FA5}">
                      <a16:colId xmlns:a16="http://schemas.microsoft.com/office/drawing/2014/main" val="440642168"/>
                    </a:ext>
                  </a:extLst>
                </a:gridCol>
                <a:gridCol w="2335251">
                  <a:extLst>
                    <a:ext uri="{9D8B030D-6E8A-4147-A177-3AD203B41FA5}">
                      <a16:colId xmlns:a16="http://schemas.microsoft.com/office/drawing/2014/main" val="1690215059"/>
                    </a:ext>
                  </a:extLst>
                </a:gridCol>
                <a:gridCol w="1211856">
                  <a:extLst>
                    <a:ext uri="{9D8B030D-6E8A-4147-A177-3AD203B41FA5}">
                      <a16:colId xmlns:a16="http://schemas.microsoft.com/office/drawing/2014/main" val="2665949126"/>
                    </a:ext>
                  </a:extLst>
                </a:gridCol>
                <a:gridCol w="1244906">
                  <a:extLst>
                    <a:ext uri="{9D8B030D-6E8A-4147-A177-3AD203B41FA5}">
                      <a16:colId xmlns:a16="http://schemas.microsoft.com/office/drawing/2014/main" val="2887310842"/>
                    </a:ext>
                  </a:extLst>
                </a:gridCol>
                <a:gridCol w="1233889">
                  <a:extLst>
                    <a:ext uri="{9D8B030D-6E8A-4147-A177-3AD203B41FA5}">
                      <a16:colId xmlns:a16="http://schemas.microsoft.com/office/drawing/2014/main" val="3058209535"/>
                    </a:ext>
                  </a:extLst>
                </a:gridCol>
                <a:gridCol w="1277957">
                  <a:extLst>
                    <a:ext uri="{9D8B030D-6E8A-4147-A177-3AD203B41FA5}">
                      <a16:colId xmlns:a16="http://schemas.microsoft.com/office/drawing/2014/main" val="3814854632"/>
                    </a:ext>
                  </a:extLst>
                </a:gridCol>
                <a:gridCol w="826265">
                  <a:extLst>
                    <a:ext uri="{9D8B030D-6E8A-4147-A177-3AD203B41FA5}">
                      <a16:colId xmlns:a16="http://schemas.microsoft.com/office/drawing/2014/main" val="2534533507"/>
                    </a:ext>
                  </a:extLst>
                </a:gridCol>
                <a:gridCol w="848298">
                  <a:extLst>
                    <a:ext uri="{9D8B030D-6E8A-4147-A177-3AD203B41FA5}">
                      <a16:colId xmlns:a16="http://schemas.microsoft.com/office/drawing/2014/main" val="3279154864"/>
                    </a:ext>
                  </a:extLst>
                </a:gridCol>
                <a:gridCol w="837283">
                  <a:extLst>
                    <a:ext uri="{9D8B030D-6E8A-4147-A177-3AD203B41FA5}">
                      <a16:colId xmlns:a16="http://schemas.microsoft.com/office/drawing/2014/main" val="4126270557"/>
                    </a:ext>
                  </a:extLst>
                </a:gridCol>
              </a:tblGrid>
              <a:tr h="627256"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chemeClr val="tx1"/>
                          </a:solidFill>
                          <a:effectLst/>
                          <a:latin typeface="Corbel" panose="020B0503020204020204" pitchFamily="34" charset="0"/>
                        </a:rPr>
                        <a:t>№ п/п</a:t>
                      </a:r>
                      <a:endParaRPr lang="ru-RU" sz="2000" dirty="0">
                        <a:solidFill>
                          <a:schemeClr val="tx1"/>
                        </a:solidFill>
                        <a:effectLst/>
                        <a:latin typeface="Corbel" panose="020B0503020204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chemeClr val="tx1"/>
                          </a:solidFill>
                          <a:effectLst/>
                          <a:latin typeface="Corbel" panose="020B0503020204020204" pitchFamily="34" charset="0"/>
                        </a:rPr>
                        <a:t>Муниципальное образование</a:t>
                      </a:r>
                      <a:endParaRPr lang="ru-RU" sz="2000" dirty="0">
                        <a:solidFill>
                          <a:schemeClr val="tx1"/>
                        </a:solidFill>
                        <a:effectLst/>
                        <a:latin typeface="Corbel" panose="020B0503020204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4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chemeClr val="tx1"/>
                          </a:solidFill>
                          <a:effectLst/>
                          <a:latin typeface="Corbel" panose="020B0503020204020204" pitchFamily="34" charset="0"/>
                        </a:rPr>
                        <a:t>Блоки системы показателей (количество баллов)</a:t>
                      </a:r>
                      <a:endParaRPr lang="ru-RU" sz="2000" dirty="0">
                        <a:solidFill>
                          <a:schemeClr val="tx1"/>
                        </a:solidFill>
                        <a:effectLst/>
                        <a:latin typeface="Corbel" panose="020B0503020204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chemeClr val="tx1"/>
                          </a:solidFill>
                          <a:effectLst/>
                          <a:latin typeface="Corbel" panose="020B0503020204020204" pitchFamily="34" charset="0"/>
                        </a:rPr>
                        <a:t>Баллы</a:t>
                      </a:r>
                      <a:endParaRPr lang="ru-RU" sz="2000" dirty="0">
                        <a:solidFill>
                          <a:schemeClr val="tx1"/>
                        </a:solidFill>
                        <a:effectLst/>
                        <a:latin typeface="Corbel" panose="020B0503020204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11516239"/>
                  </a:ext>
                </a:extLst>
              </a:tr>
              <a:tr h="643372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Corbel" panose="020B0503020204020204" pitchFamily="34" charset="0"/>
                        </a:rPr>
                        <a:t>Блок № 1</a:t>
                      </a:r>
                      <a:endParaRPr lang="ru-RU" sz="2000" dirty="0">
                        <a:effectLst/>
                        <a:latin typeface="Corbel" panose="020B0503020204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Corbel" panose="020B0503020204020204" pitchFamily="34" charset="0"/>
                        </a:rPr>
                        <a:t>Блок № 2</a:t>
                      </a:r>
                      <a:endParaRPr lang="ru-RU" sz="2000" dirty="0">
                        <a:effectLst/>
                        <a:latin typeface="Corbel" panose="020B0503020204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Corbel" panose="020B0503020204020204" pitchFamily="34" charset="0"/>
                        </a:rPr>
                        <a:t>Блок № 3</a:t>
                      </a:r>
                      <a:endParaRPr lang="ru-RU" sz="2000" dirty="0">
                        <a:effectLst/>
                        <a:latin typeface="Corbel" panose="020B0503020204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Corbel" panose="020B0503020204020204" pitchFamily="34" charset="0"/>
                        </a:rPr>
                        <a:t>Блок № 4</a:t>
                      </a:r>
                      <a:endParaRPr lang="ru-RU" sz="2000" dirty="0">
                        <a:effectLst/>
                        <a:latin typeface="Corbel" panose="020B0503020204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Corbel" panose="020B0503020204020204" pitchFamily="34" charset="0"/>
                        </a:rPr>
                        <a:t>2024 год</a:t>
                      </a:r>
                      <a:endParaRPr lang="ru-RU" sz="2000" b="1" dirty="0">
                        <a:effectLst/>
                        <a:latin typeface="Corbel" panose="020B0503020204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Corbel" panose="020B0503020204020204" pitchFamily="34" charset="0"/>
                        </a:rPr>
                        <a:t>2023 год</a:t>
                      </a:r>
                      <a:endParaRPr lang="ru-RU" sz="2000" b="1" dirty="0">
                        <a:effectLst/>
                        <a:latin typeface="Corbel" panose="020B0503020204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Corbel" panose="020B0503020204020204" pitchFamily="34" charset="0"/>
                        </a:rPr>
                        <a:t>2022 год</a:t>
                      </a:r>
                      <a:endParaRPr lang="ru-RU" sz="2000" dirty="0">
                        <a:effectLst/>
                        <a:latin typeface="Corbel" panose="020B0503020204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54140685"/>
                  </a:ext>
                </a:extLst>
              </a:tr>
              <a:tr h="48952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chemeClr val="tx1"/>
                          </a:solidFill>
                          <a:effectLst/>
                          <a:latin typeface="Corbel" panose="020B0503020204020204" pitchFamily="34" charset="0"/>
                        </a:rPr>
                        <a:t>1</a:t>
                      </a:r>
                      <a:endParaRPr lang="ru-RU" sz="2000" dirty="0">
                        <a:solidFill>
                          <a:schemeClr val="tx1"/>
                        </a:solidFill>
                        <a:effectLst/>
                        <a:latin typeface="Corbel" panose="020B0503020204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effectLst/>
                          <a:latin typeface="Corbel" panose="020B0503020204020204" pitchFamily="34" charset="0"/>
                        </a:rPr>
                        <a:t>город Сургут</a:t>
                      </a:r>
                      <a:endParaRPr lang="ru-RU" sz="2000" dirty="0">
                        <a:effectLst/>
                        <a:latin typeface="Corbel" panose="020B0503020204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Corbel" panose="020B0503020204020204" pitchFamily="34" charset="0"/>
                        </a:rPr>
                        <a:t>7,5</a:t>
                      </a:r>
                      <a:endParaRPr lang="ru-RU" sz="2000" dirty="0">
                        <a:effectLst/>
                        <a:latin typeface="Corbel" panose="020B0503020204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Corbel" panose="020B0503020204020204" pitchFamily="34" charset="0"/>
                        </a:rPr>
                        <a:t>42,0</a:t>
                      </a:r>
                      <a:endParaRPr lang="ru-RU" sz="2000" dirty="0">
                        <a:effectLst/>
                        <a:latin typeface="Corbel" panose="020B0503020204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Corbel" panose="020B0503020204020204" pitchFamily="34" charset="0"/>
                        </a:rPr>
                        <a:t>30,5</a:t>
                      </a:r>
                      <a:endParaRPr lang="ru-RU" sz="2000" dirty="0">
                        <a:effectLst/>
                        <a:latin typeface="Corbel" panose="020B0503020204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Corbel" panose="020B0503020204020204" pitchFamily="34" charset="0"/>
                        </a:rPr>
                        <a:t>20</a:t>
                      </a:r>
                      <a:endParaRPr lang="ru-RU" sz="2000" dirty="0">
                        <a:effectLst/>
                        <a:latin typeface="Corbel" panose="020B0503020204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Corbel" panose="020B0503020204020204" pitchFamily="34" charset="0"/>
                        </a:rPr>
                        <a:t>100,0</a:t>
                      </a:r>
                      <a:endParaRPr lang="ru-RU" sz="2000" b="1" dirty="0">
                        <a:effectLst/>
                        <a:latin typeface="Corbel" panose="020B0503020204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Corbel" panose="020B0503020204020204" pitchFamily="34" charset="0"/>
                        </a:rPr>
                        <a:t>100,0</a:t>
                      </a:r>
                      <a:endParaRPr lang="ru-RU" sz="2000" b="1" dirty="0">
                        <a:effectLst/>
                        <a:latin typeface="Corbel" panose="020B0503020204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Corbel" panose="020B0503020204020204" pitchFamily="34" charset="0"/>
                        </a:rPr>
                        <a:t>99,6</a:t>
                      </a:r>
                      <a:endParaRPr lang="ru-RU" sz="2000" dirty="0">
                        <a:effectLst/>
                        <a:latin typeface="Corbel" panose="020B0503020204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65197184"/>
                  </a:ext>
                </a:extLst>
              </a:tr>
            </a:tbl>
          </a:graphicData>
        </a:graphic>
      </p:graphicFrame>
      <p:sp>
        <p:nvSpPr>
          <p:cNvPr id="22" name="Выноска 1 (без границы) 21"/>
          <p:cNvSpPr/>
          <p:nvPr/>
        </p:nvSpPr>
        <p:spPr>
          <a:xfrm>
            <a:off x="1009694" y="4620213"/>
            <a:ext cx="8903563" cy="1320841"/>
          </a:xfrm>
          <a:prstGeom prst="callout1">
            <a:avLst>
              <a:gd name="adj1" fmla="val -3204"/>
              <a:gd name="adj2" fmla="val 14689"/>
              <a:gd name="adj3" fmla="val -100240"/>
              <a:gd name="adj4" fmla="val 41036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 smtClean="0">
                <a:solidFill>
                  <a:schemeClr val="tx1"/>
                </a:solidFill>
                <a:latin typeface="Corbel" panose="020B0503020204020204" pitchFamily="34" charset="0"/>
              </a:rPr>
              <a:t>Блок </a:t>
            </a:r>
            <a:r>
              <a:rPr lang="ru-RU" dirty="0">
                <a:solidFill>
                  <a:schemeClr val="tx1"/>
                </a:solidFill>
                <a:latin typeface="Corbel" panose="020B0503020204020204" pitchFamily="34" charset="0"/>
              </a:rPr>
              <a:t>№ 1 - </a:t>
            </a:r>
            <a:r>
              <a:rPr lang="ru-RU" dirty="0" smtClean="0">
                <a:solidFill>
                  <a:schemeClr val="tx1"/>
                </a:solidFill>
                <a:latin typeface="Corbel" panose="020B0503020204020204" pitchFamily="34" charset="0"/>
              </a:rPr>
              <a:t>Нормативное правовое </a:t>
            </a:r>
            <a:r>
              <a:rPr lang="ru-RU" dirty="0">
                <a:solidFill>
                  <a:schemeClr val="tx1"/>
                </a:solidFill>
                <a:latin typeface="Corbel" panose="020B0503020204020204" pitchFamily="34" charset="0"/>
              </a:rPr>
              <a:t>закрепление проведения ОРВ, экспертизы и ОПОТ</a:t>
            </a:r>
            <a:endParaRPr lang="ru-RU" dirty="0" smtClean="0">
              <a:solidFill>
                <a:schemeClr val="tx1"/>
              </a:solidFill>
              <a:latin typeface="Corbel" panose="020B0503020204020204" pitchFamily="34" charset="0"/>
            </a:endParaRPr>
          </a:p>
          <a:p>
            <a:r>
              <a:rPr lang="ru-RU" dirty="0" smtClean="0">
                <a:solidFill>
                  <a:schemeClr val="tx1"/>
                </a:solidFill>
                <a:latin typeface="Corbel" panose="020B0503020204020204" pitchFamily="34" charset="0"/>
              </a:rPr>
              <a:t>Блок </a:t>
            </a:r>
            <a:r>
              <a:rPr lang="ru-RU" dirty="0">
                <a:solidFill>
                  <a:schemeClr val="tx1"/>
                </a:solidFill>
                <a:latin typeface="Corbel" panose="020B0503020204020204" pitchFamily="34" charset="0"/>
              </a:rPr>
              <a:t>№ 2 - Механизм проведения ОРВ, экспертизы и ОПОТ</a:t>
            </a:r>
            <a:endParaRPr lang="ru-RU" dirty="0" smtClean="0">
              <a:solidFill>
                <a:schemeClr val="tx1"/>
              </a:solidFill>
              <a:latin typeface="Corbel" panose="020B0503020204020204" pitchFamily="34" charset="0"/>
            </a:endParaRPr>
          </a:p>
          <a:p>
            <a:r>
              <a:rPr lang="ru-RU" dirty="0" smtClean="0">
                <a:solidFill>
                  <a:schemeClr val="tx1"/>
                </a:solidFill>
                <a:latin typeface="Corbel" panose="020B0503020204020204" pitchFamily="34" charset="0"/>
              </a:rPr>
              <a:t>Блок </a:t>
            </a:r>
            <a:r>
              <a:rPr lang="ru-RU" dirty="0">
                <a:solidFill>
                  <a:schemeClr val="tx1"/>
                </a:solidFill>
                <a:latin typeface="Corbel" panose="020B0503020204020204" pitchFamily="34" charset="0"/>
              </a:rPr>
              <a:t>№ 3 - Методическое и </a:t>
            </a:r>
            <a:r>
              <a:rPr lang="ru-RU" dirty="0" smtClean="0">
                <a:solidFill>
                  <a:schemeClr val="tx1"/>
                </a:solidFill>
                <a:latin typeface="Corbel" panose="020B0503020204020204" pitchFamily="34" charset="0"/>
              </a:rPr>
              <a:t>организационное сопровождение</a:t>
            </a:r>
          </a:p>
          <a:p>
            <a:r>
              <a:rPr lang="ru-RU" dirty="0" smtClean="0">
                <a:solidFill>
                  <a:schemeClr val="tx1"/>
                </a:solidFill>
                <a:latin typeface="Corbel" panose="020B0503020204020204" pitchFamily="34" charset="0"/>
              </a:rPr>
              <a:t>Блок </a:t>
            </a:r>
            <a:r>
              <a:rPr lang="ru-RU" dirty="0">
                <a:solidFill>
                  <a:schemeClr val="tx1"/>
                </a:solidFill>
                <a:latin typeface="Corbel" panose="020B0503020204020204" pitchFamily="34" charset="0"/>
              </a:rPr>
              <a:t>№ 4 - Независимая оценка</a:t>
            </a:r>
          </a:p>
        </p:txBody>
      </p:sp>
    </p:spTree>
    <p:extLst>
      <p:ext uri="{BB962C8B-B14F-4D97-AF65-F5344CB8AC3E}">
        <p14:creationId xmlns:p14="http://schemas.microsoft.com/office/powerpoint/2010/main" val="15939208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864BC4F-3D59-464A-857E-6F155B368E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85156" y="892177"/>
            <a:ext cx="8421688" cy="1018919"/>
          </a:xfrm>
        </p:spPr>
        <p:txBody>
          <a:bodyPr rtlCol="0"/>
          <a:lstStyle/>
          <a:p>
            <a:pPr rtl="0"/>
            <a:r>
              <a:rPr lang="ru-RU" dirty="0" smtClean="0"/>
              <a:t>Особые успехи города Сургута</a:t>
            </a:r>
            <a:endParaRPr lang="ru-RU" dirty="0"/>
          </a:p>
        </p:txBody>
      </p:sp>
      <p:sp>
        <p:nvSpPr>
          <p:cNvPr id="9" name="Текст 8">
            <a:extLst>
              <a:ext uri="{FF2B5EF4-FFF2-40B4-BE49-F238E27FC236}">
                <a16:creationId xmlns:a16="http://schemas.microsoft.com/office/drawing/2014/main" id="{8C1455DF-5CEC-44A2-A92D-8E901D15B7C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854919" y="3064615"/>
            <a:ext cx="1720488" cy="823912"/>
          </a:xfrm>
        </p:spPr>
        <p:txBody>
          <a:bodyPr rtlCol="0"/>
          <a:lstStyle/>
          <a:p>
            <a:r>
              <a:rPr lang="ru-RU" dirty="0"/>
              <a:t>100%</a:t>
            </a:r>
            <a:endParaRPr lang="ru-RU" sz="2400" dirty="0"/>
          </a:p>
        </p:txBody>
      </p:sp>
      <p:sp>
        <p:nvSpPr>
          <p:cNvPr id="10" name="Текст 9">
            <a:extLst>
              <a:ext uri="{FF2B5EF4-FFF2-40B4-BE49-F238E27FC236}">
                <a16:creationId xmlns:a16="http://schemas.microsoft.com/office/drawing/2014/main" id="{7C7E7B18-D05F-4C44-8718-8C671160FC98}"/>
              </a:ext>
            </a:extLst>
          </p:cNvPr>
          <p:cNvSpPr>
            <a:spLocks noGrp="1"/>
          </p:cNvSpPr>
          <p:nvPr>
            <p:ph type="body" idx="15"/>
          </p:nvPr>
        </p:nvSpPr>
        <p:spPr>
          <a:xfrm>
            <a:off x="5235756" y="3064615"/>
            <a:ext cx="1720488" cy="823912"/>
          </a:xfrm>
        </p:spPr>
        <p:txBody>
          <a:bodyPr rtlCol="0"/>
          <a:lstStyle/>
          <a:p>
            <a:r>
              <a:rPr lang="ru-RU" dirty="0"/>
              <a:t>6</a:t>
            </a:r>
            <a:endParaRPr lang="ru-RU" sz="2400" dirty="0"/>
          </a:p>
        </p:txBody>
      </p:sp>
      <p:sp>
        <p:nvSpPr>
          <p:cNvPr id="19" name="Объект 18">
            <a:extLst>
              <a:ext uri="{FF2B5EF4-FFF2-40B4-BE49-F238E27FC236}">
                <a16:creationId xmlns:a16="http://schemas.microsoft.com/office/drawing/2014/main" id="{791D6145-F7F7-43DE-A16B-BF4F9607D4E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5593" y="4659511"/>
            <a:ext cx="3811514" cy="1350876"/>
          </a:xfrm>
        </p:spPr>
        <p:txBody>
          <a:bodyPr rtlCol="0"/>
          <a:lstStyle/>
          <a:p>
            <a:r>
              <a:rPr lang="ru-RU" sz="1600" dirty="0">
                <a:latin typeface="Corbel" panose="020B0503020204020204" pitchFamily="34" charset="0"/>
              </a:rPr>
              <a:t>заключений </a:t>
            </a:r>
            <a:r>
              <a:rPr lang="ru-RU" sz="1600" dirty="0" smtClean="0">
                <a:latin typeface="Corbel" panose="020B0503020204020204" pitchFamily="34" charset="0"/>
              </a:rPr>
              <a:t>подготовлены </a:t>
            </a:r>
            <a:r>
              <a:rPr lang="ru-RU" sz="1600" dirty="0">
                <a:latin typeface="Corbel" panose="020B0503020204020204" pitchFamily="34" charset="0"/>
              </a:rPr>
              <a:t>с учетом выводов о возможных альтернативных способах предлагаемого правового регулирования</a:t>
            </a:r>
          </a:p>
        </p:txBody>
      </p:sp>
      <p:sp>
        <p:nvSpPr>
          <p:cNvPr id="20" name="Объект 19">
            <a:extLst>
              <a:ext uri="{FF2B5EF4-FFF2-40B4-BE49-F238E27FC236}">
                <a16:creationId xmlns:a16="http://schemas.microsoft.com/office/drawing/2014/main" id="{BC46925A-8382-42EB-891C-DBB4EAAA33F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526260" y="4659511"/>
            <a:ext cx="3139479" cy="462927"/>
          </a:xfrm>
        </p:spPr>
        <p:txBody>
          <a:bodyPr rtlCol="0">
            <a:noAutofit/>
          </a:bodyPr>
          <a:lstStyle/>
          <a:p>
            <a:r>
              <a:rPr lang="ru-RU" sz="1600" dirty="0">
                <a:latin typeface="Corbel" panose="020B0503020204020204" pitchFamily="34" charset="0"/>
              </a:rPr>
              <a:t>заключений признаны «лучшими практиками»</a:t>
            </a:r>
          </a:p>
        </p:txBody>
      </p:sp>
      <p:sp>
        <p:nvSpPr>
          <p:cNvPr id="21" name="Объект 20">
            <a:extLst>
              <a:ext uri="{FF2B5EF4-FFF2-40B4-BE49-F238E27FC236}">
                <a16:creationId xmlns:a16="http://schemas.microsoft.com/office/drawing/2014/main" id="{318AFADE-B54F-4988-8000-B9336A395336}"/>
              </a:ext>
            </a:extLst>
          </p:cNvPr>
          <p:cNvSpPr>
            <a:spLocks noGrp="1"/>
          </p:cNvSpPr>
          <p:nvPr>
            <p:ph sz="half" idx="14"/>
          </p:nvPr>
        </p:nvSpPr>
        <p:spPr>
          <a:xfrm>
            <a:off x="7665740" y="4659511"/>
            <a:ext cx="4526260" cy="2198489"/>
          </a:xfrm>
        </p:spPr>
        <p:txBody>
          <a:bodyPr rtlCol="0"/>
          <a:lstStyle/>
          <a:p>
            <a:r>
              <a:rPr lang="en-US" sz="1600" dirty="0">
                <a:latin typeface="Corbel" panose="020B0503020204020204" pitchFamily="34" charset="0"/>
              </a:rPr>
              <a:t>-</a:t>
            </a:r>
            <a:r>
              <a:rPr lang="ru-RU" sz="1600" dirty="0">
                <a:latin typeface="Corbel" panose="020B0503020204020204" pitchFamily="34" charset="0"/>
              </a:rPr>
              <a:t> по результатам экспертизы обеспечено внесение изменений </a:t>
            </a:r>
            <a:r>
              <a:rPr lang="ru-RU" sz="1600" dirty="0" smtClean="0">
                <a:latin typeface="Corbel" panose="020B0503020204020204" pitchFamily="34" charset="0"/>
              </a:rPr>
              <a:t>в </a:t>
            </a:r>
            <a:r>
              <a:rPr lang="ru-RU" sz="1600" dirty="0" err="1" smtClean="0">
                <a:latin typeface="Corbel" panose="020B0503020204020204" pitchFamily="34" charset="0"/>
              </a:rPr>
              <a:t>нпа</a:t>
            </a:r>
            <a:endParaRPr lang="ru-RU" sz="1600" dirty="0">
              <a:latin typeface="Corbel" panose="020B0503020204020204" pitchFamily="34" charset="0"/>
            </a:endParaRPr>
          </a:p>
          <a:p>
            <a:r>
              <a:rPr lang="en-US" sz="1600" dirty="0">
                <a:latin typeface="Corbel" panose="020B0503020204020204" pitchFamily="34" charset="0"/>
              </a:rPr>
              <a:t>-</a:t>
            </a:r>
            <a:r>
              <a:rPr lang="ru-RU" sz="1600" dirty="0" smtClean="0">
                <a:latin typeface="Corbel" panose="020B0503020204020204" pitchFamily="34" charset="0"/>
              </a:rPr>
              <a:t> приняты </a:t>
            </a:r>
            <a:r>
              <a:rPr lang="ru-RU" sz="1600" dirty="0">
                <a:latin typeface="Corbel" panose="020B0503020204020204" pitchFamily="34" charset="0"/>
              </a:rPr>
              <a:t>МНПА, </a:t>
            </a:r>
            <a:r>
              <a:rPr lang="ru-RU" sz="1600" dirty="0" smtClean="0">
                <a:latin typeface="Corbel" panose="020B0503020204020204" pitchFamily="34" charset="0"/>
              </a:rPr>
              <a:t>содержащие </a:t>
            </a:r>
            <a:r>
              <a:rPr lang="ru-RU" sz="1600" dirty="0">
                <a:latin typeface="Corbel" panose="020B0503020204020204" pitchFamily="34" charset="0"/>
              </a:rPr>
              <a:t>положения об установлении отлагательных сроков вступления в силу либо срока действия </a:t>
            </a:r>
            <a:r>
              <a:rPr lang="ru-RU" sz="1600" dirty="0" smtClean="0">
                <a:latin typeface="Corbel" panose="020B0503020204020204" pitchFamily="34" charset="0"/>
              </a:rPr>
              <a:t>МНПА</a:t>
            </a:r>
            <a:endParaRPr lang="ru-RU" sz="1600" dirty="0">
              <a:latin typeface="Corbel" panose="020B0503020204020204" pitchFamily="34" charset="0"/>
            </a:endParaRPr>
          </a:p>
        </p:txBody>
      </p:sp>
      <p:pic>
        <p:nvPicPr>
          <p:cNvPr id="2056" name="Picture 8" descr="Picture background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78519" y="2962668"/>
            <a:ext cx="1018922" cy="10189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857029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7D779DE4-CAEA-4617-897E-FEC9A2AC2D6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0" y="5012675"/>
            <a:ext cx="5086223" cy="1544944"/>
          </a:xfrm>
        </p:spPr>
        <p:txBody>
          <a:bodyPr vert="horz" lIns="91440" tIns="45720" rIns="91440" bIns="45720" rtlCol="0" anchor="ctr">
            <a:noAutofit/>
          </a:bodyPr>
          <a:lstStyle/>
          <a:p>
            <a:pPr algn="l"/>
            <a:r>
              <a:rPr lang="ru-RU" sz="1400" dirty="0">
                <a:latin typeface="Corbel" panose="020B0503020204020204" pitchFamily="34" charset="0"/>
              </a:rPr>
              <a:t>- 28 заключений в рамках предварительной </a:t>
            </a:r>
            <a:r>
              <a:rPr lang="ru-RU" sz="1400" dirty="0" smtClean="0">
                <a:latin typeface="Corbel" panose="020B0503020204020204" pitchFamily="34" charset="0"/>
              </a:rPr>
              <a:t>ОРВ</a:t>
            </a:r>
            <a:endParaRPr lang="ru-RU" sz="1400" dirty="0">
              <a:latin typeface="Corbel" panose="020B0503020204020204" pitchFamily="34" charset="0"/>
            </a:endParaRPr>
          </a:p>
          <a:p>
            <a:pPr algn="l"/>
            <a:r>
              <a:rPr lang="ru-RU" sz="1400" dirty="0">
                <a:latin typeface="Corbel" panose="020B0503020204020204" pitchFamily="34" charset="0"/>
              </a:rPr>
              <a:t>- 18 заключений об углубленной ОРВ (5 отрицательных, </a:t>
            </a:r>
            <a:r>
              <a:rPr lang="ru-RU" sz="1400" dirty="0" smtClean="0">
                <a:latin typeface="Corbel" panose="020B0503020204020204" pitchFamily="34" charset="0"/>
              </a:rPr>
              <a:t>13 положительных)</a:t>
            </a:r>
            <a:endParaRPr lang="ru-RU" sz="1400" dirty="0">
              <a:latin typeface="Corbel" panose="020B0503020204020204" pitchFamily="34" charset="0"/>
            </a:endParaRPr>
          </a:p>
          <a:p>
            <a:pPr algn="l"/>
            <a:r>
              <a:rPr lang="ru-RU" sz="1400" dirty="0">
                <a:latin typeface="Corbel" panose="020B0503020204020204" pitchFamily="34" charset="0"/>
              </a:rPr>
              <a:t>- 10 отрицательных заключений об экспертизе, включая 5 </a:t>
            </a:r>
            <a:r>
              <a:rPr lang="ru-RU" sz="1400" dirty="0" smtClean="0">
                <a:latin typeface="Corbel" panose="020B0503020204020204" pitchFamily="34" charset="0"/>
              </a:rPr>
              <a:t>повторных</a:t>
            </a:r>
            <a:endParaRPr lang="ru-RU" sz="1400" dirty="0">
              <a:latin typeface="Corbel" panose="020B0503020204020204" pitchFamily="34" charset="0"/>
            </a:endParaRP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F5FF1291-56EB-4A7B-A198-1D91F9ECC5D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23531" y="1612335"/>
            <a:ext cx="3335765" cy="1895725"/>
          </a:xfrm>
        </p:spPr>
        <p:txBody>
          <a:bodyPr rtlCol="0"/>
          <a:lstStyle/>
          <a:p>
            <a:pPr algn="l"/>
            <a:r>
              <a:rPr lang="ru-RU" sz="1800" dirty="0" smtClean="0">
                <a:latin typeface="Corbel" panose="020B0503020204020204" pitchFamily="34" charset="0"/>
              </a:rPr>
              <a:t>Выявлено 107 </a:t>
            </a:r>
            <a:r>
              <a:rPr lang="ru-RU" sz="1800" dirty="0">
                <a:latin typeface="Corbel" panose="020B0503020204020204" pitchFamily="34" charset="0"/>
              </a:rPr>
              <a:t>положений, необоснованно затрудняющих осуществление предпринимательской </a:t>
            </a:r>
            <a:r>
              <a:rPr lang="ru-RU" sz="1800" dirty="0" smtClean="0">
                <a:latin typeface="Corbel" panose="020B0503020204020204" pitchFamily="34" charset="0"/>
              </a:rPr>
              <a:t>деятельности</a:t>
            </a:r>
            <a:endParaRPr lang="ru-RU" sz="1800" dirty="0">
              <a:latin typeface="Corbel" panose="020B0503020204020204" pitchFamily="34" charset="0"/>
            </a:endParaRPr>
          </a:p>
        </p:txBody>
      </p:sp>
      <p:sp>
        <p:nvSpPr>
          <p:cNvPr id="7" name="Текст 6">
            <a:extLst>
              <a:ext uri="{FF2B5EF4-FFF2-40B4-BE49-F238E27FC236}">
                <a16:creationId xmlns:a16="http://schemas.microsoft.com/office/drawing/2014/main" id="{D7EB25CA-DA83-483D-AF83-0001BDF2DE2B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4214248" y="1182632"/>
            <a:ext cx="7500126" cy="1010842"/>
          </a:xfrm>
        </p:spPr>
        <p:txBody>
          <a:bodyPr rtlCol="0">
            <a:noAutofit/>
          </a:bodyPr>
          <a:lstStyle/>
          <a:p>
            <a:r>
              <a:rPr lang="ru-RU" sz="1800" dirty="0">
                <a:latin typeface="Corbel" panose="020B0503020204020204" pitchFamily="34" charset="0"/>
              </a:rPr>
              <a:t>неоднозначная трактовка положений, наличие признаков непрозрачности административных процедур, наличие неопределенной, двусмысленной терминологии </a:t>
            </a:r>
          </a:p>
        </p:txBody>
      </p:sp>
      <p:sp>
        <p:nvSpPr>
          <p:cNvPr id="8" name="Текст 7">
            <a:extLst>
              <a:ext uri="{FF2B5EF4-FFF2-40B4-BE49-F238E27FC236}">
                <a16:creationId xmlns:a16="http://schemas.microsoft.com/office/drawing/2014/main" id="{B46CE8C6-E12D-4A0D-8553-7FFA31941D56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4941960" y="2497218"/>
            <a:ext cx="6857105" cy="1010842"/>
          </a:xfrm>
        </p:spPr>
        <p:txBody>
          <a:bodyPr rtlCol="0">
            <a:normAutofit/>
          </a:bodyPr>
          <a:lstStyle/>
          <a:p>
            <a:r>
              <a:rPr lang="ru-RU" sz="1800" dirty="0">
                <a:latin typeface="Corbel" panose="020B0503020204020204" pitchFamily="34" charset="0"/>
              </a:rPr>
              <a:t>несоответствие предлагаемого регулирования федеральному законодательству, наличие избыточных полномочий органов власти </a:t>
            </a:r>
          </a:p>
        </p:txBody>
      </p:sp>
      <p:sp>
        <p:nvSpPr>
          <p:cNvPr id="9" name="Текст 8">
            <a:extLst>
              <a:ext uri="{FF2B5EF4-FFF2-40B4-BE49-F238E27FC236}">
                <a16:creationId xmlns:a16="http://schemas.microsoft.com/office/drawing/2014/main" id="{1C7D5285-85DF-4331-A6FA-1AE847CA47AE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175279" y="4889594"/>
            <a:ext cx="6141579" cy="427102"/>
          </a:xfrm>
        </p:spPr>
        <p:txBody>
          <a:bodyPr rtlCol="0">
            <a:noAutofit/>
          </a:bodyPr>
          <a:lstStyle/>
          <a:p>
            <a:r>
              <a:rPr lang="ru-RU" sz="1800" dirty="0">
                <a:latin typeface="Corbel" panose="020B0503020204020204" pitchFamily="34" charset="0"/>
              </a:rPr>
              <a:t>требование органами власти излишних документов</a:t>
            </a:r>
          </a:p>
        </p:txBody>
      </p:sp>
      <p:sp>
        <p:nvSpPr>
          <p:cNvPr id="10" name="Текст 9">
            <a:extLst>
              <a:ext uri="{FF2B5EF4-FFF2-40B4-BE49-F238E27FC236}">
                <a16:creationId xmlns:a16="http://schemas.microsoft.com/office/drawing/2014/main" id="{02D305EF-9A88-496B-BFC1-D589A01EE381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5426132" y="3693406"/>
            <a:ext cx="6372933" cy="1010842"/>
          </a:xfrm>
        </p:spPr>
        <p:txBody>
          <a:bodyPr rtlCol="0">
            <a:normAutofit/>
          </a:bodyPr>
          <a:lstStyle/>
          <a:p>
            <a:r>
              <a:rPr lang="ru-RU" sz="1800" dirty="0">
                <a:latin typeface="Corbel" panose="020B0503020204020204" pitchFamily="34" charset="0"/>
              </a:rPr>
              <a:t>введение необоснованных ограничений для субъектов предпринимательской и инвестиционной деятельности</a:t>
            </a:r>
          </a:p>
        </p:txBody>
      </p:sp>
      <p:sp>
        <p:nvSpPr>
          <p:cNvPr id="11" name="Заголовок 10"/>
          <p:cNvSpPr>
            <a:spLocks noGrp="1"/>
          </p:cNvSpPr>
          <p:nvPr>
            <p:ph type="title"/>
          </p:nvPr>
        </p:nvSpPr>
        <p:spPr>
          <a:xfrm>
            <a:off x="3214451" y="277400"/>
            <a:ext cx="8499923" cy="585788"/>
          </a:xfrm>
        </p:spPr>
        <p:txBody>
          <a:bodyPr/>
          <a:lstStyle/>
          <a:p>
            <a:r>
              <a:rPr lang="ru-RU" u="sng" dirty="0" smtClean="0">
                <a:latin typeface="Corbel" panose="020B0503020204020204" pitchFamily="34" charset="0"/>
              </a:rPr>
              <a:t>2024 год: </a:t>
            </a:r>
            <a:r>
              <a:rPr lang="ru-RU" dirty="0" smtClean="0">
                <a:latin typeface="Corbel" panose="020B0503020204020204" pitchFamily="34" charset="0"/>
              </a:rPr>
              <a:t>41 ОРВ, 5 экспертиз</a:t>
            </a:r>
            <a:endParaRPr lang="ru-RU" dirty="0">
              <a:latin typeface="Corbel" panose="020B05030202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385616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7D779DE4-CAEA-4617-897E-FEC9A2AC2D6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0" y="5012675"/>
            <a:ext cx="5086223" cy="1544944"/>
          </a:xfrm>
        </p:spPr>
        <p:txBody>
          <a:bodyPr vert="horz" lIns="91440" tIns="45720" rIns="91440" bIns="45720" rtlCol="0" anchor="ctr">
            <a:noAutofit/>
          </a:bodyPr>
          <a:lstStyle/>
          <a:p>
            <a:pPr algn="l"/>
            <a:r>
              <a:rPr lang="ru-RU" sz="1400" dirty="0">
                <a:latin typeface="Corbel" panose="020B0503020204020204" pitchFamily="34" charset="0"/>
              </a:rPr>
              <a:t>- 16 заключений в рамках предварительной </a:t>
            </a:r>
            <a:r>
              <a:rPr lang="ru-RU" sz="1400" dirty="0" smtClean="0">
                <a:latin typeface="Corbel" panose="020B0503020204020204" pitchFamily="34" charset="0"/>
              </a:rPr>
              <a:t>ОРВ</a:t>
            </a:r>
            <a:endParaRPr lang="ru-RU" sz="1400" dirty="0">
              <a:latin typeface="Corbel" panose="020B0503020204020204" pitchFamily="34" charset="0"/>
            </a:endParaRPr>
          </a:p>
          <a:p>
            <a:pPr algn="l"/>
            <a:r>
              <a:rPr lang="ru-RU" sz="1400" dirty="0" smtClean="0">
                <a:latin typeface="Corbel" panose="020B0503020204020204" pitchFamily="34" charset="0"/>
              </a:rPr>
              <a:t>- 5 </a:t>
            </a:r>
            <a:r>
              <a:rPr lang="ru-RU" sz="1400" dirty="0">
                <a:latin typeface="Corbel" panose="020B0503020204020204" pitchFamily="34" charset="0"/>
              </a:rPr>
              <a:t>заключений об углубленной ОРВ (4 положительных, 1 отрицательное </a:t>
            </a:r>
            <a:endParaRPr lang="ru-RU" sz="1400" dirty="0" smtClean="0">
              <a:latin typeface="Corbel" panose="020B0503020204020204" pitchFamily="34" charset="0"/>
            </a:endParaRPr>
          </a:p>
          <a:p>
            <a:pPr algn="l"/>
            <a:r>
              <a:rPr lang="ru-RU" sz="1400" dirty="0" smtClean="0">
                <a:latin typeface="Corbel" panose="020B0503020204020204" pitchFamily="34" charset="0"/>
              </a:rPr>
              <a:t>- 4 </a:t>
            </a:r>
            <a:r>
              <a:rPr lang="ru-RU" sz="1400" dirty="0">
                <a:latin typeface="Corbel" panose="020B0503020204020204" pitchFamily="34" charset="0"/>
              </a:rPr>
              <a:t>отрицательных заключения об экспертизе, включая 1 повторное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F5FF1291-56EB-4A7B-A198-1D91F9ECC5D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23531" y="1612335"/>
            <a:ext cx="3335765" cy="1895725"/>
          </a:xfrm>
        </p:spPr>
        <p:txBody>
          <a:bodyPr rtlCol="0"/>
          <a:lstStyle/>
          <a:p>
            <a:pPr algn="l"/>
            <a:r>
              <a:rPr lang="ru-RU" sz="1800" dirty="0" smtClean="0">
                <a:latin typeface="Corbel" panose="020B0503020204020204" pitchFamily="34" charset="0"/>
              </a:rPr>
              <a:t>Выявлено 28 </a:t>
            </a:r>
            <a:r>
              <a:rPr lang="ru-RU" sz="1800" dirty="0">
                <a:latin typeface="Corbel" panose="020B0503020204020204" pitchFamily="34" charset="0"/>
              </a:rPr>
              <a:t>положений, необоснованно затрудняющих осуществление предпринимательской </a:t>
            </a:r>
            <a:r>
              <a:rPr lang="ru-RU" sz="1800" dirty="0" smtClean="0">
                <a:latin typeface="Corbel" panose="020B0503020204020204" pitchFamily="34" charset="0"/>
              </a:rPr>
              <a:t>деятельности</a:t>
            </a:r>
            <a:endParaRPr lang="ru-RU" sz="1800" dirty="0">
              <a:latin typeface="Corbel" panose="020B0503020204020204" pitchFamily="34" charset="0"/>
            </a:endParaRPr>
          </a:p>
        </p:txBody>
      </p:sp>
      <p:sp>
        <p:nvSpPr>
          <p:cNvPr id="7" name="Текст 6">
            <a:extLst>
              <a:ext uri="{FF2B5EF4-FFF2-40B4-BE49-F238E27FC236}">
                <a16:creationId xmlns:a16="http://schemas.microsoft.com/office/drawing/2014/main" id="{D7EB25CA-DA83-483D-AF83-0001BDF2DE2B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4214248" y="1182632"/>
            <a:ext cx="7500126" cy="1010842"/>
          </a:xfrm>
        </p:spPr>
        <p:txBody>
          <a:bodyPr rtlCol="0">
            <a:noAutofit/>
          </a:bodyPr>
          <a:lstStyle/>
          <a:p>
            <a:r>
              <a:rPr lang="ru-RU" sz="1800" dirty="0">
                <a:latin typeface="Corbel" panose="020B0503020204020204" pitchFamily="34" charset="0"/>
              </a:rPr>
              <a:t>неоднозначная трактовка положений, наличие признаков непрозрачности административных процедур, наличие неопределенной, двусмысленной терминологии </a:t>
            </a:r>
          </a:p>
        </p:txBody>
      </p:sp>
      <p:sp>
        <p:nvSpPr>
          <p:cNvPr id="8" name="Текст 7">
            <a:extLst>
              <a:ext uri="{FF2B5EF4-FFF2-40B4-BE49-F238E27FC236}">
                <a16:creationId xmlns:a16="http://schemas.microsoft.com/office/drawing/2014/main" id="{B46CE8C6-E12D-4A0D-8553-7FFA31941D56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4941960" y="2497218"/>
            <a:ext cx="6857105" cy="1010842"/>
          </a:xfrm>
        </p:spPr>
        <p:txBody>
          <a:bodyPr rtlCol="0">
            <a:normAutofit/>
          </a:bodyPr>
          <a:lstStyle/>
          <a:p>
            <a:r>
              <a:rPr lang="ru-RU" sz="1800" dirty="0">
                <a:latin typeface="Corbel" panose="020B0503020204020204" pitchFamily="34" charset="0"/>
              </a:rPr>
              <a:t>несоответствие предлагаемого регулирования федеральному законодательству, наличие избыточных полномочий органов власти </a:t>
            </a:r>
          </a:p>
        </p:txBody>
      </p:sp>
      <p:sp>
        <p:nvSpPr>
          <p:cNvPr id="9" name="Текст 8">
            <a:extLst>
              <a:ext uri="{FF2B5EF4-FFF2-40B4-BE49-F238E27FC236}">
                <a16:creationId xmlns:a16="http://schemas.microsoft.com/office/drawing/2014/main" id="{1C7D5285-85DF-4331-A6FA-1AE847CA47AE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175279" y="4889594"/>
            <a:ext cx="6141579" cy="427102"/>
          </a:xfrm>
        </p:spPr>
        <p:txBody>
          <a:bodyPr rtlCol="0">
            <a:noAutofit/>
          </a:bodyPr>
          <a:lstStyle/>
          <a:p>
            <a:r>
              <a:rPr lang="ru-RU" sz="1800" dirty="0">
                <a:latin typeface="Corbel" panose="020B0503020204020204" pitchFamily="34" charset="0"/>
              </a:rPr>
              <a:t>требование органами власти излишних документов</a:t>
            </a:r>
          </a:p>
        </p:txBody>
      </p:sp>
      <p:sp>
        <p:nvSpPr>
          <p:cNvPr id="10" name="Текст 9">
            <a:extLst>
              <a:ext uri="{FF2B5EF4-FFF2-40B4-BE49-F238E27FC236}">
                <a16:creationId xmlns:a16="http://schemas.microsoft.com/office/drawing/2014/main" id="{02D305EF-9A88-496B-BFC1-D589A01EE381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5426132" y="3693406"/>
            <a:ext cx="6372933" cy="1010842"/>
          </a:xfrm>
        </p:spPr>
        <p:txBody>
          <a:bodyPr rtlCol="0">
            <a:normAutofit/>
          </a:bodyPr>
          <a:lstStyle/>
          <a:p>
            <a:r>
              <a:rPr lang="ru-RU" sz="1800" dirty="0">
                <a:latin typeface="Corbel" panose="020B0503020204020204" pitchFamily="34" charset="0"/>
              </a:rPr>
              <a:t>введение необоснованных ограничений для субъектов предпринимательской и инвестиционной деятельности</a:t>
            </a:r>
          </a:p>
        </p:txBody>
      </p:sp>
      <p:sp>
        <p:nvSpPr>
          <p:cNvPr id="11" name="Заголовок 10"/>
          <p:cNvSpPr>
            <a:spLocks noGrp="1"/>
          </p:cNvSpPr>
          <p:nvPr>
            <p:ph type="title"/>
          </p:nvPr>
        </p:nvSpPr>
        <p:spPr>
          <a:xfrm>
            <a:off x="3214451" y="277400"/>
            <a:ext cx="8499923" cy="585788"/>
          </a:xfrm>
        </p:spPr>
        <p:txBody>
          <a:bodyPr>
            <a:normAutofit fontScale="90000"/>
          </a:bodyPr>
          <a:lstStyle/>
          <a:p>
            <a:r>
              <a:rPr lang="ru-RU" u="sng" dirty="0" smtClean="0">
                <a:latin typeface="Corbel" panose="020B0503020204020204" pitchFamily="34" charset="0"/>
              </a:rPr>
              <a:t>1 полугодие 2025 года: </a:t>
            </a:r>
            <a:r>
              <a:rPr lang="ru-RU" dirty="0" smtClean="0">
                <a:latin typeface="Corbel" panose="020B0503020204020204" pitchFamily="34" charset="0"/>
              </a:rPr>
              <a:t>20 ОРВ, 3 экспертизы</a:t>
            </a:r>
            <a:endParaRPr lang="ru-RU" dirty="0">
              <a:latin typeface="Corbel" panose="020B05030202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954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5031FE9-9059-4FE8-B4AC-9771F23A1B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4695" y="4205414"/>
            <a:ext cx="5832743" cy="1751741"/>
          </a:xfrm>
        </p:spPr>
        <p:txBody>
          <a:bodyPr rtlCol="0">
            <a:noAutofit/>
          </a:bodyPr>
          <a:lstStyle/>
          <a:p>
            <a:r>
              <a:rPr lang="ru-RU" dirty="0">
                <a:latin typeface="Corbel" panose="020B0503020204020204" pitchFamily="34" charset="0"/>
              </a:rPr>
              <a:t>Ваше участие </a:t>
            </a:r>
            <a:r>
              <a:rPr lang="ru-RU" dirty="0" smtClean="0">
                <a:latin typeface="Corbel" panose="020B0503020204020204" pitchFamily="34" charset="0"/>
              </a:rPr>
              <a:t>важно </a:t>
            </a:r>
            <a:r>
              <a:rPr lang="ru-RU" dirty="0">
                <a:latin typeface="Corbel" panose="020B0503020204020204" pitchFamily="34" charset="0"/>
              </a:rPr>
              <a:t>в создании благоприятных условий для ведения и развития </a:t>
            </a:r>
            <a:r>
              <a:rPr lang="ru-RU" dirty="0" smtClean="0">
                <a:latin typeface="Corbel" panose="020B0503020204020204" pitchFamily="34" charset="0"/>
              </a:rPr>
              <a:t>бизнеса</a:t>
            </a:r>
            <a:endParaRPr lang="ru-RU" dirty="0">
              <a:latin typeface="Corbel" panose="020B0503020204020204" pitchFamily="34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D4A2EB3F-4D60-451F-8F45-7D6654D2FCD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107087" y="3662616"/>
            <a:ext cx="3624413" cy="365125"/>
          </a:xfrm>
        </p:spPr>
        <p:txBody>
          <a:bodyPr vert="horz" lIns="91440" tIns="45720" rIns="91440" bIns="45720" rtlCol="0" anchor="t">
            <a:noAutofit/>
          </a:bodyPr>
          <a:lstStyle/>
          <a:p>
            <a:pPr rtl="0"/>
            <a:r>
              <a:rPr lang="ru-RU" sz="4000" dirty="0" smtClean="0">
                <a:latin typeface="Corbel" panose="020B0503020204020204" pitchFamily="34" charset="0"/>
              </a:rPr>
              <a:t>ОРВ в Сургуте</a:t>
            </a:r>
            <a:endParaRPr lang="ru-RU" sz="4000" dirty="0">
              <a:latin typeface="Corbel" panose="020B0503020204020204" pitchFamily="34" charset="0"/>
            </a:endParaRPr>
          </a:p>
        </p:txBody>
      </p:sp>
      <p:pic>
        <p:nvPicPr>
          <p:cNvPr id="13" name="Рисунок 12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62687" y="953053"/>
            <a:ext cx="2650797" cy="2550311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8449418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Одиночная линия">
  <a:themeElements>
    <a:clrScheme name="Custom 167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FBF4EF"/>
      </a:accent1>
      <a:accent2>
        <a:srgbClr val="F7F6F3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56">
      <a:majorFont>
        <a:latin typeface="Tenorite"/>
        <a:ea typeface=""/>
        <a:cs typeface=""/>
      </a:majorFont>
      <a:minorFont>
        <a:latin typeface="Tenorite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onoline" id="{080CB5C6-FA0A-40B0-8C1A-A4BA88D91EE0}" vid="{DC98E595-77B2-413A-A4EA-B47400BD13CB}"/>
    </a:ext>
  </a:extLst>
</a:theme>
</file>

<file path=ppt/theme/theme2.xml><?xml version="1.0" encoding="utf-8"?>
<a:theme xmlns:a="http://schemas.openxmlformats.org/drawingml/2006/main" name="Тема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20" ma:contentTypeDescription="Create a new document." ma:contentTypeScope="" ma:versionID="1267097ee5f5874adfcc408041ae252e">
  <xsd:schema xmlns:xsd="http://www.w3.org/2001/XMLSchema" xmlns:xs="http://www.w3.org/2001/XMLSchema" xmlns:p="http://schemas.microsoft.com/office/2006/metadata/properties" xmlns:ns1="http://schemas.microsoft.com/sharepoint/v3" xmlns:ns2="71af3243-3dd4-4a8d-8c0d-dd76da1f02a5" xmlns:ns3="16c05727-aa75-4e4a-9b5f-8a80a1165891" xmlns:ns4="230e9df3-be65-4c73-a93b-d1236ebd677e" targetNamespace="http://schemas.microsoft.com/office/2006/metadata/properties" ma:root="true" ma:fieldsID="395891a93df65b14727750f2c06c306c" ns1:_="" ns2:_="" ns3:_="" ns4:_="">
    <xsd:import namespace="http://schemas.microsoft.com/sharepoint/v3"/>
    <xsd:import namespace="71af3243-3dd4-4a8d-8c0d-dd76da1f02a5"/>
    <xsd:import namespace="16c05727-aa75-4e4a-9b5f-8a80a1165891"/>
    <xsd:import namespace="230e9df3-be65-4c73-a93b-d1236ebd677e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Status" minOccurs="0"/>
                <xsd:element ref="ns1:_ip_UnifiedCompliancePolicyProperties" minOccurs="0"/>
                <xsd:element ref="ns1:_ip_UnifiedCompliancePolicyUIAction" minOccurs="0"/>
                <xsd:element ref="ns2:Image" minOccurs="0"/>
                <xsd:element ref="ns4:TaxCatchAll" minOccurs="0"/>
                <xsd:element ref="ns2:ImageTagsTaxHTField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0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21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AutoTags" ma:index="11" nillable="true" ma:displayName="MediaServiceAutoTags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false">
      <xsd:simpleType>
        <xsd:restriction base="dms:Note">
          <xsd:maxLength value="255"/>
        </xsd:restriction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Status" ma:index="19" nillable="true" ma:displayName="Status" ma:default="Not started" ma:format="Dropdown" ma:internalName="Status">
      <xsd:simpleType>
        <xsd:restriction base="dms:Choice">
          <xsd:enumeration value="Not started"/>
          <xsd:enumeration value="In Progress"/>
          <xsd:enumeration value="Completed"/>
        </xsd:restriction>
      </xsd:simpleType>
    </xsd:element>
    <xsd:element name="Image" ma:index="22" nillable="true" ma:displayName="Image" ma:format="Image" ma:internalName="Imag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ImageTagsTaxHTField" ma:index="25" nillable="true" ma:taxonomy="true" ma:internalName="ImageTagsTaxHTField" ma:taxonomyFieldName="MediaServiceImageTags" ma:displayName="Image Tags" ma:readOnly="false" ma:fieldId="{5cf76f15-5ced-4ddc-b409-7134ff3c332f}" ma:taxonomyMulti="true" ma:sspId="e385fb40-52d4-4fae-9c5b-3e8ff8a5878e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30e9df3-be65-4c73-a93b-d1236ebd677e" elementFormDefault="qualified">
    <xsd:import namespace="http://schemas.microsoft.com/office/2006/documentManagement/types"/>
    <xsd:import namespace="http://schemas.microsoft.com/office/infopath/2007/PartnerControls"/>
    <xsd:element name="TaxCatchAll" ma:index="23" nillable="true" ma:displayName="Taxonomy Catch All Column" ma:hidden="true" ma:list="{3f6bfcbc-3db3-4ae6-bd76-326f0798ad28}" ma:internalName="TaxCatchAll" ma:showField="CatchAllData" ma:web="16c05727-aa75-4e4a-9b5f-8a80a116589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Image xmlns="71af3243-3dd4-4a8d-8c0d-dd76da1f02a5">
      <Url xsi:nil="true"/>
      <Description xsi:nil="true"/>
    </Image>
    <Status xmlns="71af3243-3dd4-4a8d-8c0d-dd76da1f02a5">Not started</Status>
    <_ip_UnifiedCompliancePolicyProperties xmlns="http://schemas.microsoft.com/sharepoint/v3" xsi:nil="true"/>
    <ImageTagsTaxHTField xmlns="71af3243-3dd4-4a8d-8c0d-dd76da1f02a5">
      <Terms xmlns="http://schemas.microsoft.com/office/infopath/2007/PartnerControls"/>
    </ImageTagsTaxHTField>
    <TaxCatchAll xmlns="230e9df3-be65-4c73-a93b-d1236ebd677e"/>
    <MediaServiceKeyPoints xmlns="71af3243-3dd4-4a8d-8c0d-dd76da1f02a5" xsi:nil="true"/>
  </documentManagement>
</p:properties>
</file>

<file path=customXml/itemProps1.xml><?xml version="1.0" encoding="utf-8"?>
<ds:datastoreItem xmlns:ds="http://schemas.openxmlformats.org/officeDocument/2006/customXml" ds:itemID="{875DC67E-4FAC-4989-A1C6-9CCFAE7240BA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71af3243-3dd4-4a8d-8c0d-dd76da1f02a5"/>
    <ds:schemaRef ds:uri="16c05727-aa75-4e4a-9b5f-8a80a1165891"/>
    <ds:schemaRef ds:uri="230e9df3-be65-4c73-a93b-d1236ebd677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BC4BA2C8-4C3C-4809-AD4F-FED9B4D74B8F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0C14FED0-9A95-4A83-8CAA-A3BB5938F805}">
  <ds:schemaRefs>
    <ds:schemaRef ds:uri="http://schemas.microsoft.com/sharepoint/v3"/>
    <ds:schemaRef ds:uri="http://www.w3.org/XML/1998/namespace"/>
    <ds:schemaRef ds:uri="http://purl.org/dc/terms/"/>
    <ds:schemaRef ds:uri="http://purl.org/dc/elements/1.1/"/>
    <ds:schemaRef ds:uri="http://schemas.microsoft.com/office/2006/documentManagement/types"/>
    <ds:schemaRef ds:uri="230e9df3-be65-4c73-a93b-d1236ebd677e"/>
    <ds:schemaRef ds:uri="http://schemas.microsoft.com/office/infopath/2007/PartnerControls"/>
    <ds:schemaRef ds:uri="http://purl.org/dc/dcmitype/"/>
    <ds:schemaRef ds:uri="http://schemas.openxmlformats.org/package/2006/metadata/core-properties"/>
    <ds:schemaRef ds:uri="16c05727-aa75-4e4a-9b5f-8a80a1165891"/>
    <ds:schemaRef ds:uri="71af3243-3dd4-4a8d-8c0d-dd76da1f02a5"/>
    <ds:schemaRef ds:uri="http://schemas.microsoft.com/office/2006/metadata/properties"/>
  </ds:schemaRefs>
</ds:datastoreItem>
</file>

<file path=docMetadata/LabelInfo.xml><?xml version="1.0" encoding="utf-8"?>
<clbl:labelList xmlns:clbl="http://schemas.microsoft.com/office/2020/mipLabelMetadata">
  <clbl:label id="{f42aa342-8706-4288-bd11-ebb85995028c}" enabled="1" method="Standard" siteId="{72f988bf-86f1-41af-91ab-2d7cd011db47}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Colorful Certificate</Template>
  <TotalTime>0</TotalTime>
  <Words>398</Words>
  <Application>Microsoft Office PowerPoint</Application>
  <PresentationFormat>Широкоэкранный</PresentationFormat>
  <Paragraphs>67</Paragraphs>
  <Slides>7</Slides>
  <Notes>7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2" baseType="lpstr">
      <vt:lpstr>Arial</vt:lpstr>
      <vt:lpstr>Calibri</vt:lpstr>
      <vt:lpstr>Corbel</vt:lpstr>
      <vt:lpstr>Times New Roman</vt:lpstr>
      <vt:lpstr>Одиночная линия</vt:lpstr>
      <vt:lpstr>О результатах рейтинга качества проведения ОРВ и экспертизы за  2024 год  и об итогах ОРВ и экспертизы за  1 полугодие 2025 года</vt:lpstr>
      <vt:lpstr>ОРВ направлена на: </vt:lpstr>
      <vt:lpstr>Презентация PowerPoint</vt:lpstr>
      <vt:lpstr>Особые успехи города Сургута</vt:lpstr>
      <vt:lpstr>2024 год: 41 ОРВ, 5 экспертиз</vt:lpstr>
      <vt:lpstr>1 полугодие 2025 года: 20 ОРВ, 3 экспертизы</vt:lpstr>
      <vt:lpstr>Ваше участие важно в создании благоприятных условий для ведения и развития бизнеса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2021-06-15T17:20:32Z</dcterms:created>
  <dcterms:modified xsi:type="dcterms:W3CDTF">2025-07-03T03:46:05Z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</Properties>
</file>