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sldIdLst>
    <p:sldId id="290" r:id="rId2"/>
  </p:sldIdLst>
  <p:sldSz cx="12192000" cy="6858000"/>
  <p:notesSz cx="10693400" cy="60198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3" pos="2448" userDrawn="1">
          <p15:clr>
            <a:srgbClr val="A4A3A4"/>
          </p15:clr>
        </p15:guide>
        <p15:guide id="4" pos="528" userDrawn="1">
          <p15:clr>
            <a:srgbClr val="A4A3A4"/>
          </p15:clr>
        </p15:guide>
        <p15:guide id="5" orient="horz" pos="2160" userDrawn="1">
          <p15:clr>
            <a:srgbClr val="A4A3A4"/>
          </p15:clr>
        </p15:guide>
        <p15:guide id="6" orient="horz" pos="105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trudnik Sreda" initials="SS" lastIdx="4" clrIdx="0">
    <p:extLst>
      <p:ext uri="{19B8F6BF-5375-455C-9EA6-DF929625EA0E}">
        <p15:presenceInfo xmlns:p15="http://schemas.microsoft.com/office/powerpoint/2012/main" userId="b62c9a0721ac07f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078"/>
    <a:srgbClr val="05828C"/>
    <a:srgbClr val="F07D00"/>
    <a:srgbClr val="0B3D6E"/>
    <a:srgbClr val="EDEDED"/>
    <a:srgbClr val="EFF6FD"/>
    <a:srgbClr val="A8D4E2"/>
    <a:srgbClr val="E78103"/>
    <a:srgbClr val="007CC3"/>
    <a:srgbClr val="008B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56"/>
    <p:restoredTop sz="96327"/>
  </p:normalViewPr>
  <p:slideViewPr>
    <p:cSldViewPr>
      <p:cViewPr varScale="1">
        <p:scale>
          <a:sx n="58" d="100"/>
          <a:sy n="58" d="100"/>
        </p:scale>
        <p:origin x="42" y="390"/>
      </p:cViewPr>
      <p:guideLst>
        <p:guide orient="horz" pos="3840"/>
        <p:guide pos="2448"/>
        <p:guide pos="528"/>
        <p:guide orient="horz" pos="2160"/>
        <p:guide orient="horz" pos="10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016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016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52346-B3C6-E74B-970E-B5C91D3E18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41713" y="752475"/>
            <a:ext cx="3609975" cy="2032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69975" y="2897188"/>
            <a:ext cx="8553450" cy="23701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5718175"/>
            <a:ext cx="4633913" cy="3016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057900" y="5718175"/>
            <a:ext cx="4632325" cy="3016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DD92FB-E016-5647-9E3F-0252B8EE70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034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1684" rtl="0" eaLnBrk="1" latinLnBrk="0" hangingPunct="1">
      <a:defRPr sz="1367" b="0" i="0" kern="1200">
        <a:solidFill>
          <a:schemeClr val="tx1"/>
        </a:solidFill>
        <a:latin typeface="Geologica" pitchFamily="2" charset="0"/>
        <a:ea typeface="+mn-ea"/>
        <a:cs typeface="+mn-cs"/>
      </a:defRPr>
    </a:lvl1pPr>
    <a:lvl2pPr marL="520842" algn="l" defTabSz="1041684" rtl="0" eaLnBrk="1" latinLnBrk="0" hangingPunct="1">
      <a:defRPr sz="1367" b="0" i="0" kern="1200">
        <a:solidFill>
          <a:schemeClr val="tx1"/>
        </a:solidFill>
        <a:latin typeface="Geologica" pitchFamily="2" charset="0"/>
        <a:ea typeface="+mn-ea"/>
        <a:cs typeface="+mn-cs"/>
      </a:defRPr>
    </a:lvl2pPr>
    <a:lvl3pPr marL="1041684" algn="l" defTabSz="1041684" rtl="0" eaLnBrk="1" latinLnBrk="0" hangingPunct="1">
      <a:defRPr sz="1367" b="0" i="0" kern="1200">
        <a:solidFill>
          <a:schemeClr val="tx1"/>
        </a:solidFill>
        <a:latin typeface="Geologica" pitchFamily="2" charset="0"/>
        <a:ea typeface="+mn-ea"/>
        <a:cs typeface="+mn-cs"/>
      </a:defRPr>
    </a:lvl3pPr>
    <a:lvl4pPr marL="1562527" algn="l" defTabSz="1041684" rtl="0" eaLnBrk="1" latinLnBrk="0" hangingPunct="1">
      <a:defRPr sz="1367" b="0" i="0" kern="1200">
        <a:solidFill>
          <a:schemeClr val="tx1"/>
        </a:solidFill>
        <a:latin typeface="Geologica" pitchFamily="2" charset="0"/>
        <a:ea typeface="+mn-ea"/>
        <a:cs typeface="+mn-cs"/>
      </a:defRPr>
    </a:lvl4pPr>
    <a:lvl5pPr marL="2083369" algn="l" defTabSz="1041684" rtl="0" eaLnBrk="1" latinLnBrk="0" hangingPunct="1">
      <a:defRPr sz="1367" b="0" i="0" kern="1200">
        <a:solidFill>
          <a:schemeClr val="tx1"/>
        </a:solidFill>
        <a:latin typeface="Geologica" pitchFamily="2" charset="0"/>
        <a:ea typeface="+mn-ea"/>
        <a:cs typeface="+mn-cs"/>
      </a:defRPr>
    </a:lvl5pPr>
    <a:lvl6pPr marL="2604211" algn="l" defTabSz="1041684" rtl="0" eaLnBrk="1" latinLnBrk="0" hangingPunct="1">
      <a:defRPr sz="1367" kern="1200">
        <a:solidFill>
          <a:schemeClr val="tx1"/>
        </a:solidFill>
        <a:latin typeface="+mn-lt"/>
        <a:ea typeface="+mn-ea"/>
        <a:cs typeface="+mn-cs"/>
      </a:defRPr>
    </a:lvl6pPr>
    <a:lvl7pPr marL="3125053" algn="l" defTabSz="1041684" rtl="0" eaLnBrk="1" latinLnBrk="0" hangingPunct="1">
      <a:defRPr sz="1367" kern="1200">
        <a:solidFill>
          <a:schemeClr val="tx1"/>
        </a:solidFill>
        <a:latin typeface="+mn-lt"/>
        <a:ea typeface="+mn-ea"/>
        <a:cs typeface="+mn-cs"/>
      </a:defRPr>
    </a:lvl7pPr>
    <a:lvl8pPr marL="3645896" algn="l" defTabSz="1041684" rtl="0" eaLnBrk="1" latinLnBrk="0" hangingPunct="1">
      <a:defRPr sz="1367" kern="1200">
        <a:solidFill>
          <a:schemeClr val="tx1"/>
        </a:solidFill>
        <a:latin typeface="+mn-lt"/>
        <a:ea typeface="+mn-ea"/>
        <a:cs typeface="+mn-cs"/>
      </a:defRPr>
    </a:lvl8pPr>
    <a:lvl9pPr marL="4166738" algn="l" defTabSz="1041684" rtl="0" eaLnBrk="1" latinLnBrk="0" hangingPunct="1">
      <a:defRPr sz="13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DD92FB-E016-5647-9E3F-0252B8EE707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683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390646"/>
            <a:ext cx="7187792" cy="482119"/>
          </a:xfrm>
        </p:spPr>
        <p:txBody>
          <a:bodyPr lIns="0" tIns="0" rIns="0" bIns="0"/>
          <a:lstStyle>
            <a:lvl1pPr>
              <a:defRPr sz="3135" b="0" i="0">
                <a:solidFill>
                  <a:srgbClr val="008BD2"/>
                </a:solidFill>
                <a:latin typeface="Geologica Medium" pitchFamily="2" charset="0"/>
                <a:cs typeface="Geologica Medium" pitchFamily="2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245443"/>
          </a:xfrm>
        </p:spPr>
        <p:txBody>
          <a:bodyPr lIns="0" tIns="0" rIns="0" bIns="0"/>
          <a:lstStyle>
            <a:lvl1pPr>
              <a:defRPr sz="1596" b="0" i="0">
                <a:latin typeface="Geologica" pitchFamily="2" charset="0"/>
              </a:defRPr>
            </a:lvl1pPr>
          </a:lstStyle>
          <a:p>
            <a:endParaRPr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6525" y="172353"/>
            <a:ext cx="7187792" cy="482440"/>
          </a:xfrm>
        </p:spPr>
        <p:txBody>
          <a:bodyPr lIns="0" tIns="0" rIns="0" bIns="0"/>
          <a:lstStyle>
            <a:lvl1pPr>
              <a:defRPr sz="3135" b="0" i="0">
                <a:solidFill>
                  <a:srgbClr val="008BD2"/>
                </a:solidFill>
                <a:latin typeface="Geologica" pitchFamily="2" charset="0"/>
                <a:cs typeface="Geologica" pitchFamily="2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06296" y="1690873"/>
            <a:ext cx="4855805" cy="298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38" b="0" i="0">
                <a:solidFill>
                  <a:schemeClr val="bg1"/>
                </a:solidFill>
                <a:latin typeface="Geologica" pitchFamily="2" charset="0"/>
                <a:cs typeface="Geologica" pitchFamily="2" charset="0"/>
              </a:defRPr>
            </a:lvl1pPr>
          </a:lstStyle>
          <a:p>
            <a:endParaRPr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5738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5526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29" userDrawn="1">
          <p15:clr>
            <a:srgbClr val="FBAE40"/>
          </p15:clr>
        </p15:guide>
        <p15:guide id="2" pos="915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39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7538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20612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6525" y="172353"/>
            <a:ext cx="7187792" cy="4231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rgbClr val="008BD2"/>
                </a:solidFill>
                <a:latin typeface="Geologica Thin"/>
                <a:cs typeface="Geologica Thin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1"/>
            <a:ext cx="10972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6" r:id="rId3"/>
    <p:sldLayoutId id="2147483670" r:id="rId4"/>
    <p:sldLayoutId id="2147483668" r:id="rId5"/>
    <p:sldLayoutId id="2147483671" r:id="rId6"/>
    <p:sldLayoutId id="2147483672" r:id="rId7"/>
  </p:sldLayoutIdLst>
  <p:hf hdr="0" dt="0"/>
  <p:txStyles>
    <p:titleStyle>
      <a:lvl1pPr>
        <a:defRPr b="0" i="0">
          <a:latin typeface="Geologica Medium" pitchFamily="2" charset="0"/>
          <a:ea typeface="+mj-ea"/>
          <a:cs typeface="+mj-cs"/>
        </a:defRPr>
      </a:lvl1pPr>
    </p:titleStyle>
    <p:bodyStyle>
      <a:lvl1pPr marL="0">
        <a:defRPr b="0" i="0">
          <a:latin typeface="Geologica" pitchFamily="2" charset="0"/>
          <a:ea typeface="+mn-ea"/>
          <a:cs typeface="+mn-cs"/>
        </a:defRPr>
      </a:lvl1pPr>
      <a:lvl2pPr marL="521207">
        <a:defRPr>
          <a:latin typeface="+mn-lt"/>
          <a:ea typeface="+mn-ea"/>
          <a:cs typeface="+mn-cs"/>
        </a:defRPr>
      </a:lvl2pPr>
      <a:lvl3pPr marL="1042414">
        <a:defRPr>
          <a:latin typeface="+mn-lt"/>
          <a:ea typeface="+mn-ea"/>
          <a:cs typeface="+mn-cs"/>
        </a:defRPr>
      </a:lvl3pPr>
      <a:lvl4pPr marL="1563620">
        <a:defRPr>
          <a:latin typeface="+mn-lt"/>
          <a:ea typeface="+mn-ea"/>
          <a:cs typeface="+mn-cs"/>
        </a:defRPr>
      </a:lvl4pPr>
      <a:lvl5pPr marL="2084827">
        <a:defRPr>
          <a:latin typeface="+mn-lt"/>
          <a:ea typeface="+mn-ea"/>
          <a:cs typeface="+mn-cs"/>
        </a:defRPr>
      </a:lvl5pPr>
      <a:lvl6pPr marL="2606034">
        <a:defRPr>
          <a:latin typeface="+mn-lt"/>
          <a:ea typeface="+mn-ea"/>
          <a:cs typeface="+mn-cs"/>
        </a:defRPr>
      </a:lvl6pPr>
      <a:lvl7pPr marL="3127241">
        <a:defRPr>
          <a:latin typeface="+mn-lt"/>
          <a:ea typeface="+mn-ea"/>
          <a:cs typeface="+mn-cs"/>
        </a:defRPr>
      </a:lvl7pPr>
      <a:lvl8pPr marL="3648447">
        <a:defRPr>
          <a:latin typeface="+mn-lt"/>
          <a:ea typeface="+mn-ea"/>
          <a:cs typeface="+mn-cs"/>
        </a:defRPr>
      </a:lvl8pPr>
      <a:lvl9pPr marL="416965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21207">
        <a:defRPr>
          <a:latin typeface="+mn-lt"/>
          <a:ea typeface="+mn-ea"/>
          <a:cs typeface="+mn-cs"/>
        </a:defRPr>
      </a:lvl2pPr>
      <a:lvl3pPr marL="1042414">
        <a:defRPr>
          <a:latin typeface="+mn-lt"/>
          <a:ea typeface="+mn-ea"/>
          <a:cs typeface="+mn-cs"/>
        </a:defRPr>
      </a:lvl3pPr>
      <a:lvl4pPr marL="1563620">
        <a:defRPr>
          <a:latin typeface="+mn-lt"/>
          <a:ea typeface="+mn-ea"/>
          <a:cs typeface="+mn-cs"/>
        </a:defRPr>
      </a:lvl4pPr>
      <a:lvl5pPr marL="2084827">
        <a:defRPr>
          <a:latin typeface="+mn-lt"/>
          <a:ea typeface="+mn-ea"/>
          <a:cs typeface="+mn-cs"/>
        </a:defRPr>
      </a:lvl5pPr>
      <a:lvl6pPr marL="2606034">
        <a:defRPr>
          <a:latin typeface="+mn-lt"/>
          <a:ea typeface="+mn-ea"/>
          <a:cs typeface="+mn-cs"/>
        </a:defRPr>
      </a:lvl6pPr>
      <a:lvl7pPr marL="3127241">
        <a:defRPr>
          <a:latin typeface="+mn-lt"/>
          <a:ea typeface="+mn-ea"/>
          <a:cs typeface="+mn-cs"/>
        </a:defRPr>
      </a:lvl7pPr>
      <a:lvl8pPr marL="3648447">
        <a:defRPr>
          <a:latin typeface="+mn-lt"/>
          <a:ea typeface="+mn-ea"/>
          <a:cs typeface="+mn-cs"/>
        </a:defRPr>
      </a:lvl8pPr>
      <a:lvl9pPr marL="416965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/>
          <p:nvPr/>
        </p:nvSpPr>
        <p:spPr>
          <a:xfrm>
            <a:off x="-1" y="3"/>
            <a:ext cx="12058041" cy="990598"/>
          </a:xfrm>
          <a:custGeom>
            <a:avLst/>
            <a:gdLst>
              <a:gd name="connsiteX0" fmla="*/ 0 w 8325377"/>
              <a:gd name="connsiteY0" fmla="*/ 0 h 1401743"/>
              <a:gd name="connsiteX1" fmla="*/ 8325377 w 8325377"/>
              <a:gd name="connsiteY1" fmla="*/ 0 h 1401743"/>
              <a:gd name="connsiteX2" fmla="*/ 8325377 w 8325377"/>
              <a:gd name="connsiteY2" fmla="*/ 706391 h 1401743"/>
              <a:gd name="connsiteX3" fmla="*/ 8311251 w 8325377"/>
              <a:gd name="connsiteY3" fmla="*/ 846520 h 1401743"/>
              <a:gd name="connsiteX4" fmla="*/ 7630015 w 8325377"/>
              <a:gd name="connsiteY4" fmla="*/ 1401743 h 1401743"/>
              <a:gd name="connsiteX5" fmla="*/ 0 w 8325377"/>
              <a:gd name="connsiteY5" fmla="*/ 1401743 h 1401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25377" h="1401743">
                <a:moveTo>
                  <a:pt x="0" y="0"/>
                </a:moveTo>
                <a:lnTo>
                  <a:pt x="8325377" y="0"/>
                </a:lnTo>
                <a:lnTo>
                  <a:pt x="8325377" y="706391"/>
                </a:lnTo>
                <a:lnTo>
                  <a:pt x="8311251" y="846520"/>
                </a:lnTo>
                <a:cubicBezTo>
                  <a:pt x="8246411" y="1163385"/>
                  <a:pt x="7966048" y="1401743"/>
                  <a:pt x="7630015" y="1401743"/>
                </a:cubicBezTo>
                <a:lnTo>
                  <a:pt x="0" y="1401743"/>
                </a:lnTo>
                <a:close/>
              </a:path>
            </a:pathLst>
          </a:custGeom>
          <a:solidFill>
            <a:srgbClr val="058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31865" y="263686"/>
            <a:ext cx="119314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2200" b="1" dirty="0" smtClean="0">
                <a:solidFill>
                  <a:schemeClr val="bg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РЕГИОНАЛЬНЫЙ ДУХОВНО-ПРОСВЕТИТЕЛЬСКИЙ КОНЦЕРТ</a:t>
            </a:r>
            <a:r>
              <a:rPr lang="ru-RU" sz="2200" b="1" dirty="0" smtClean="0">
                <a:solidFill>
                  <a:schemeClr val="bg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 «ХРАНИТЕЛЬ ЦЕРКВИ РУССКОЙ»</a:t>
            </a:r>
            <a:endParaRPr lang="ru-RU" sz="2200" b="1" dirty="0">
              <a:solidFill>
                <a:schemeClr val="bg1"/>
              </a:solidFill>
              <a:latin typeface="Inter" panose="02000503000000020004" pitchFamily="50" charset="0"/>
              <a:ea typeface="Inter" panose="02000503000000020004" pitchFamily="50" charset="0"/>
              <a:cs typeface="Inter" panose="02000503000000020004" pitchFamily="50" charset="0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D35F84BE-A6CE-4E34-9500-3AF42EBE2A49}"/>
              </a:ext>
            </a:extLst>
          </p:cNvPr>
          <p:cNvSpPr txBox="1"/>
          <p:nvPr/>
        </p:nvSpPr>
        <p:spPr>
          <a:xfrm>
            <a:off x="6386718" y="1218272"/>
            <a:ext cx="5476828" cy="1154050"/>
          </a:xfrm>
          <a:prstGeom prst="rect">
            <a:avLst/>
          </a:prstGeom>
        </p:spPr>
        <p:txBody>
          <a:bodyPr vert="horz" wrap="square" lIns="0" tIns="45609" rIns="0" bIns="0" rtlCol="0">
            <a:spAutoFit/>
          </a:bodyPr>
          <a:lstStyle/>
          <a:p>
            <a:pPr lvl="0"/>
            <a:r>
              <a:rPr lang="ru-RU" sz="2400" b="1" dirty="0" smtClean="0">
                <a:solidFill>
                  <a:srgbClr val="F07D00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В честь </a:t>
            </a:r>
            <a:r>
              <a:rPr lang="ru-RU" sz="2400" b="1" dirty="0">
                <a:solidFill>
                  <a:srgbClr val="F07D00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100-летия со дня блаженной кончины святителя Тихона, Патриарха </a:t>
            </a:r>
            <a:r>
              <a:rPr lang="ru-RU" sz="2400" b="1" dirty="0" smtClean="0">
                <a:solidFill>
                  <a:srgbClr val="F07D00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Московского и всея Руси</a:t>
            </a:r>
            <a:r>
              <a:rPr lang="ru-RU" sz="2000" b="1" dirty="0" smtClean="0">
                <a:solidFill>
                  <a:schemeClr val="bg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.</a:t>
            </a:r>
            <a:endParaRPr sz="2000" b="1" dirty="0">
              <a:solidFill>
                <a:schemeClr val="bg1"/>
              </a:solidFill>
              <a:latin typeface="Inter" panose="02000503000000020004" pitchFamily="50" charset="0"/>
              <a:ea typeface="Inter" panose="02000503000000020004" pitchFamily="50" charset="0"/>
              <a:cs typeface="Inter" panose="02000503000000020004" pitchFamily="50" charset="0"/>
            </a:endParaRPr>
          </a:p>
        </p:txBody>
      </p:sp>
      <p:sp>
        <p:nvSpPr>
          <p:cNvPr id="30" name="object 18">
            <a:extLst>
              <a:ext uri="{FF2B5EF4-FFF2-40B4-BE49-F238E27FC236}">
                <a16:creationId xmlns:a16="http://schemas.microsoft.com/office/drawing/2014/main" id="{19399236-463A-4D68-808A-5B8ECE267C79}"/>
              </a:ext>
            </a:extLst>
          </p:cNvPr>
          <p:cNvSpPr txBox="1"/>
          <p:nvPr/>
        </p:nvSpPr>
        <p:spPr>
          <a:xfrm>
            <a:off x="6388103" y="3709413"/>
            <a:ext cx="5895565" cy="784718"/>
          </a:xfrm>
          <a:prstGeom prst="rect">
            <a:avLst/>
          </a:prstGeom>
        </p:spPr>
        <p:txBody>
          <a:bodyPr vert="horz" wrap="square" lIns="0" tIns="45609" rIns="0" bIns="0" rtlCol="0">
            <a:spAutoFit/>
          </a:bodyPr>
          <a:lstStyle/>
          <a:p>
            <a:pPr lvl="0"/>
            <a:r>
              <a:rPr lang="ru-RU" sz="2400" b="1" dirty="0">
                <a:solidFill>
                  <a:srgbClr val="F07D00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8</a:t>
            </a:r>
            <a:r>
              <a:rPr lang="ru-RU" sz="2400" b="1" dirty="0" smtClean="0">
                <a:solidFill>
                  <a:srgbClr val="F07D00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0 артистов на сцене</a:t>
            </a:r>
          </a:p>
          <a:p>
            <a:pPr lvl="0"/>
            <a:r>
              <a:rPr lang="ru-RU" sz="2400" b="1" dirty="0" smtClean="0">
                <a:solidFill>
                  <a:srgbClr val="F07D00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786 зрителей в зале</a:t>
            </a:r>
            <a:endParaRPr dirty="0">
              <a:solidFill>
                <a:srgbClr val="F07D00"/>
              </a:solidFill>
              <a:latin typeface="Inter" panose="02000503000000020004" pitchFamily="50" charset="0"/>
              <a:ea typeface="Inter" panose="02000503000000020004" pitchFamily="50" charset="0"/>
              <a:cs typeface="Inter" panose="02000503000000020004" pitchFamily="50" charset="0"/>
            </a:endParaRPr>
          </a:p>
        </p:txBody>
      </p:sp>
      <p:sp>
        <p:nvSpPr>
          <p:cNvPr id="43" name="object 18">
            <a:extLst>
              <a:ext uri="{FF2B5EF4-FFF2-40B4-BE49-F238E27FC236}">
                <a16:creationId xmlns:a16="http://schemas.microsoft.com/office/drawing/2014/main" id="{19399236-463A-4D68-808A-5B8ECE267C79}"/>
              </a:ext>
            </a:extLst>
          </p:cNvPr>
          <p:cNvSpPr txBox="1"/>
          <p:nvPr/>
        </p:nvSpPr>
        <p:spPr>
          <a:xfrm>
            <a:off x="1774664" y="5096425"/>
            <a:ext cx="3398752" cy="600052"/>
          </a:xfrm>
          <a:prstGeom prst="rect">
            <a:avLst/>
          </a:prstGeom>
        </p:spPr>
        <p:txBody>
          <a:bodyPr vert="horz" wrap="square" lIns="0" tIns="45609" rIns="0" bIns="0" rtlCol="0">
            <a:spAutoFit/>
          </a:bodyPr>
          <a:lstStyle/>
          <a:p>
            <a:pPr lvl="0"/>
            <a:r>
              <a:rPr lang="ru-RU" b="1" dirty="0" smtClean="0">
                <a:solidFill>
                  <a:srgbClr val="05828C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Симфонический оркестр</a:t>
            </a:r>
          </a:p>
          <a:p>
            <a:pPr lvl="0"/>
            <a:r>
              <a:rPr lang="ru-RU" b="1" dirty="0" smtClean="0">
                <a:solidFill>
                  <a:srgbClr val="05828C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ХК «Светилен</a:t>
            </a:r>
            <a:endParaRPr lang="ru-RU" dirty="0">
              <a:solidFill>
                <a:srgbClr val="F07D00"/>
              </a:solidFill>
              <a:latin typeface="Inter" panose="02000503000000020004" pitchFamily="50" charset="0"/>
              <a:ea typeface="Inter" panose="02000503000000020004" pitchFamily="50" charset="0"/>
              <a:cs typeface="Inter" panose="02000503000000020004" pitchFamily="50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355587" y="2670433"/>
            <a:ext cx="3635264" cy="853256"/>
          </a:xfrm>
          <a:prstGeom prst="roundRect">
            <a:avLst/>
          </a:prstGeom>
          <a:solidFill>
            <a:srgbClr val="05828C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object 18">
            <a:extLst>
              <a:ext uri="{FF2B5EF4-FFF2-40B4-BE49-F238E27FC236}">
                <a16:creationId xmlns:a16="http://schemas.microsoft.com/office/drawing/2014/main" id="{D35F84BE-A6CE-4E34-9500-3AF42EBE2A49}"/>
              </a:ext>
            </a:extLst>
          </p:cNvPr>
          <p:cNvSpPr txBox="1"/>
          <p:nvPr/>
        </p:nvSpPr>
        <p:spPr>
          <a:xfrm>
            <a:off x="6386718" y="2653829"/>
            <a:ext cx="6382850" cy="1154050"/>
          </a:xfrm>
          <a:prstGeom prst="rect">
            <a:avLst/>
          </a:prstGeom>
        </p:spPr>
        <p:txBody>
          <a:bodyPr vert="horz" wrap="square" lIns="0" tIns="45609" rIns="0" bIns="0" rtlCol="0">
            <a:spAutoFit/>
          </a:bodyPr>
          <a:lstStyle/>
          <a:p>
            <a:pPr lvl="0"/>
            <a:r>
              <a:rPr lang="ru-RU" b="1" dirty="0" smtClean="0">
                <a:solidFill>
                  <a:schemeClr val="bg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22 сентябр</a:t>
            </a:r>
            <a:r>
              <a:rPr lang="ru-RU" b="1" dirty="0">
                <a:solidFill>
                  <a:schemeClr val="bg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я</a:t>
            </a:r>
            <a:r>
              <a:rPr lang="ru-RU" b="1" dirty="0" smtClean="0">
                <a:solidFill>
                  <a:schemeClr val="bg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2025 года</a:t>
            </a:r>
          </a:p>
          <a:p>
            <a:pPr lvl="0"/>
            <a:r>
              <a:rPr lang="ru-RU" b="1" dirty="0" smtClean="0">
                <a:solidFill>
                  <a:schemeClr val="bg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19.00 </a:t>
            </a:r>
            <a:br>
              <a:rPr lang="ru-RU" b="1" dirty="0" smtClean="0">
                <a:solidFill>
                  <a:schemeClr val="bg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</a:br>
            <a:r>
              <a:rPr lang="ru-RU" b="1" dirty="0" smtClean="0">
                <a:solidFill>
                  <a:schemeClr val="bg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Сургутская филармония</a:t>
            </a:r>
          </a:p>
          <a:p>
            <a:pPr lvl="0"/>
            <a:endParaRPr lang="ru-RU" dirty="0">
              <a:solidFill>
                <a:schemeClr val="bg1"/>
              </a:solidFill>
              <a:latin typeface="Inter" panose="02000503000000020004" pitchFamily="50" charset="0"/>
              <a:ea typeface="Inter" panose="02000503000000020004" pitchFamily="50" charset="0"/>
              <a:cs typeface="Inter" panose="02000503000000020004" pitchFamily="50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V="1">
            <a:off x="302889" y="4929249"/>
            <a:ext cx="11755151" cy="3803"/>
          </a:xfrm>
          <a:prstGeom prst="line">
            <a:avLst/>
          </a:prstGeom>
          <a:ln w="25400">
            <a:solidFill>
              <a:srgbClr val="0582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8761" y="5753601"/>
            <a:ext cx="1007198" cy="1007198"/>
          </a:xfrm>
          <a:prstGeom prst="rect">
            <a:avLst/>
          </a:prstGeom>
        </p:spPr>
      </p:pic>
      <p:pic>
        <p:nvPicPr>
          <p:cNvPr id="1030" name="Picture 6" descr="СКРК им. А.С. Знаменского, Сургутский колледж русской культуры им. А.С.  Знаменского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685" y="4963404"/>
            <a:ext cx="1036897" cy="1036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59258" y="5970877"/>
            <a:ext cx="844814" cy="84481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254284"/>
            <a:ext cx="5603055" cy="3391393"/>
          </a:xfrm>
          <a:prstGeom prst="rect">
            <a:avLst/>
          </a:prstGeom>
        </p:spPr>
      </p:pic>
      <p:pic>
        <p:nvPicPr>
          <p:cNvPr id="1036" name="Picture 12" descr="Сургутская филармония | Surgut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89" y="4963404"/>
            <a:ext cx="1439467" cy="1439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object 18">
            <a:extLst>
              <a:ext uri="{FF2B5EF4-FFF2-40B4-BE49-F238E27FC236}">
                <a16:creationId xmlns:a16="http://schemas.microsoft.com/office/drawing/2014/main" id="{19399236-463A-4D68-808A-5B8ECE267C79}"/>
              </a:ext>
            </a:extLst>
          </p:cNvPr>
          <p:cNvSpPr txBox="1"/>
          <p:nvPr/>
        </p:nvSpPr>
        <p:spPr>
          <a:xfrm>
            <a:off x="3926196" y="6053399"/>
            <a:ext cx="3398752" cy="600052"/>
          </a:xfrm>
          <a:prstGeom prst="rect">
            <a:avLst/>
          </a:prstGeom>
        </p:spPr>
        <p:txBody>
          <a:bodyPr vert="horz" wrap="square" lIns="0" tIns="45609" rIns="0" bIns="0" rtlCol="0">
            <a:spAutoFit/>
          </a:bodyPr>
          <a:lstStyle/>
          <a:p>
            <a:pPr lvl="0"/>
            <a:r>
              <a:rPr lang="ru-RU" b="1" dirty="0" smtClean="0">
                <a:solidFill>
                  <a:srgbClr val="05828C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Хор Сургутского</a:t>
            </a:r>
          </a:p>
          <a:p>
            <a:pPr lvl="0"/>
            <a:r>
              <a:rPr lang="ru-RU" b="1" dirty="0" smtClean="0">
                <a:solidFill>
                  <a:srgbClr val="05828C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музыкального колледжа</a:t>
            </a:r>
            <a:endParaRPr lang="ru-RU" dirty="0">
              <a:solidFill>
                <a:srgbClr val="F07D00"/>
              </a:solidFill>
              <a:latin typeface="Inter" panose="02000503000000020004" pitchFamily="50" charset="0"/>
              <a:ea typeface="Inter" panose="02000503000000020004" pitchFamily="50" charset="0"/>
              <a:cs typeface="Inter" panose="02000503000000020004" pitchFamily="50" charset="0"/>
            </a:endParaRPr>
          </a:p>
        </p:txBody>
      </p:sp>
      <p:sp>
        <p:nvSpPr>
          <p:cNvPr id="31" name="object 18">
            <a:extLst>
              <a:ext uri="{FF2B5EF4-FFF2-40B4-BE49-F238E27FC236}">
                <a16:creationId xmlns:a16="http://schemas.microsoft.com/office/drawing/2014/main" id="{19399236-463A-4D68-808A-5B8ECE267C79}"/>
              </a:ext>
            </a:extLst>
          </p:cNvPr>
          <p:cNvSpPr txBox="1"/>
          <p:nvPr/>
        </p:nvSpPr>
        <p:spPr>
          <a:xfrm>
            <a:off x="5726380" y="5043327"/>
            <a:ext cx="3398752" cy="877051"/>
          </a:xfrm>
          <a:prstGeom prst="rect">
            <a:avLst/>
          </a:prstGeom>
        </p:spPr>
        <p:txBody>
          <a:bodyPr vert="horz" wrap="square" lIns="0" tIns="45609" rIns="0" bIns="0" rtlCol="0">
            <a:spAutoFit/>
          </a:bodyPr>
          <a:lstStyle/>
          <a:p>
            <a:pPr lvl="0"/>
            <a:r>
              <a:rPr lang="ru-RU" b="1" dirty="0" smtClean="0">
                <a:solidFill>
                  <a:srgbClr val="05828C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Хор мальчиков и юношей сургутского колледжа русской культуры им. А.С. Знаменского</a:t>
            </a:r>
            <a:endParaRPr lang="ru-RU" dirty="0">
              <a:solidFill>
                <a:srgbClr val="F07D00"/>
              </a:solidFill>
              <a:latin typeface="Inter" panose="02000503000000020004" pitchFamily="50" charset="0"/>
              <a:ea typeface="Inter" panose="02000503000000020004" pitchFamily="50" charset="0"/>
              <a:cs typeface="Inter" panose="02000503000000020004" pitchFamily="50" charset="0"/>
            </a:endParaRPr>
          </a:p>
        </p:txBody>
      </p:sp>
      <p:sp>
        <p:nvSpPr>
          <p:cNvPr id="32" name="object 18">
            <a:extLst>
              <a:ext uri="{FF2B5EF4-FFF2-40B4-BE49-F238E27FC236}">
                <a16:creationId xmlns:a16="http://schemas.microsoft.com/office/drawing/2014/main" id="{19399236-463A-4D68-808A-5B8ECE267C79}"/>
              </a:ext>
            </a:extLst>
          </p:cNvPr>
          <p:cNvSpPr txBox="1"/>
          <p:nvPr/>
        </p:nvSpPr>
        <p:spPr>
          <a:xfrm>
            <a:off x="9022570" y="5970877"/>
            <a:ext cx="3398752" cy="877051"/>
          </a:xfrm>
          <a:prstGeom prst="rect">
            <a:avLst/>
          </a:prstGeom>
        </p:spPr>
        <p:txBody>
          <a:bodyPr vert="horz" wrap="square" lIns="0" tIns="45609" rIns="0" bIns="0" rtlCol="0">
            <a:spAutoFit/>
          </a:bodyPr>
          <a:lstStyle/>
          <a:p>
            <a:pPr lvl="0"/>
            <a:r>
              <a:rPr lang="ru-RU" b="1" dirty="0" smtClean="0">
                <a:solidFill>
                  <a:srgbClr val="05828C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Актеры Сургутского музыкально-драматического театра</a:t>
            </a:r>
            <a:endParaRPr lang="ru-RU" dirty="0">
              <a:solidFill>
                <a:srgbClr val="F07D00"/>
              </a:solidFill>
              <a:latin typeface="Inter" panose="02000503000000020004" pitchFamily="50" charset="0"/>
              <a:ea typeface="Inter" panose="02000503000000020004" pitchFamily="50" charset="0"/>
              <a:cs typeface="Inter" panose="02000503000000020004" pitchFamily="5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7160</TotalTime>
  <Words>66</Words>
  <Application>Microsoft Office PowerPoint</Application>
  <PresentationFormat>Широкоэкранный</PresentationFormat>
  <Paragraphs>13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Geologica</vt:lpstr>
      <vt:lpstr>Geologica Medium</vt:lpstr>
      <vt:lpstr>Geologica Thin</vt:lpstr>
      <vt:lpstr>Inter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MALAYA_RODINA_Presentation_03</dc:title>
  <dc:creator>Гришко Дмитрий Владимирович</dc:creator>
  <cp:lastModifiedBy>Соломенцева Елена Альбертовна</cp:lastModifiedBy>
  <cp:revision>665</cp:revision>
  <dcterms:created xsi:type="dcterms:W3CDTF">2024-12-24T07:49:59Z</dcterms:created>
  <dcterms:modified xsi:type="dcterms:W3CDTF">2026-03-19T08:54:03Z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2024-11-20T00:00:00Z</vt:filetime>
  </property>
  <property fmtid="{D5CDD505-2E9C-101B-9397-08002B2CF9AE}" pid="3" name="Creator">
    <vt:lpwstr>Adobe Illustrator 26.0 (Windows)</vt:lpwstr>
  </property>
  <property fmtid="{D5CDD505-2E9C-101B-9397-08002B2CF9AE}" pid="4" name="LastSaved">
    <vt:filetime>2024-12-24T00:00:00Z</vt:filetime>
  </property>
  <property fmtid="{D5CDD505-2E9C-101B-9397-08002B2CF9AE}" pid="5" name="Producer">
    <vt:lpwstr>Adobe PDF library 16.03</vt:lpwstr>
  </property>
</Properties>
</file>