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0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7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7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8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1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6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7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4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5A40-602D-443E-B89A-6ECA40B39E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32E5-BFAA-43A9-8EE8-9DBD0411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1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Весенние праздники являются одними из самых любимых для нашего населения. Среди них и Первое мая. Все знают, что это День труда, который сопровождается праздничными мероприятиями, выходными и различными традициями. А вот как именно появилось это торжество, и какое у него значение, смогут ответить немногие.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746" y="3913471"/>
            <a:ext cx="2780900" cy="27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47" y="0"/>
            <a:ext cx="10515600" cy="818147"/>
          </a:xfrm>
        </p:spPr>
        <p:txBody>
          <a:bodyPr/>
          <a:lstStyle/>
          <a:p>
            <a:r>
              <a:rPr lang="ru-RU" dirty="0" smtClean="0"/>
              <a:t>1 мая – Праздник Весны и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983" y="818147"/>
            <a:ext cx="7792453" cy="559227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Первое мая – это легендарная дата, история борьбы рабочих за гуманные условия труда и равноправие. Многие государства имеют все предпосылки чествовать Первомай, поэтому неудивительно, что география первомайских торжеств охватывает почти 86 стран. Праздники, посвященные труду или трудящемуся населению, имеются в 142 странах. Среди них присутствуют США, Япония, Индия, Китай, Франция и многие другие. В нынешней России он уже не имеет политического характера и воспринимается больше как дополнительный выходной, повод выбраться на природу, чтобы полюбоваться майской зеленью, приготовить шашлыки. Также это начало огородных хлопот и открытие купального сезона.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7" y="1559292"/>
            <a:ext cx="3137034" cy="32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r>
              <a:rPr lang="ru-RU" dirty="0" smtClean="0"/>
              <a:t>История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989" y="1087655"/>
            <a:ext cx="7507705" cy="50340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Истоки дня Всемирной солидарности трудящихся лежат в росте самосознания рабочего класса, датируемом серединой XIX в. Примерно в это время пролетариат начал осознавать свою силу и выдвигать требования по улучшению условий труда.</a:t>
            </a:r>
          </a:p>
          <a:p>
            <a:r>
              <a:rPr lang="ru-RU" dirty="0" smtClean="0"/>
              <a:t>Ключевыми стали вопросы о продолжительности рабочего дня (который доходил до 15 ч) и о детском труде. Первые массовые выступления такого рода были зафиксированы в Австралии 21 апреля 1856 г. Это событие превратилось в настоящий пролетарский праздник.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8" y="1691440"/>
            <a:ext cx="3916541" cy="25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праздновали 1 мая в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486" y="1825625"/>
            <a:ext cx="7282314" cy="2505743"/>
          </a:xfrm>
        </p:spPr>
        <p:txBody>
          <a:bodyPr/>
          <a:lstStyle/>
          <a:p>
            <a:r>
              <a:rPr lang="ru-RU" dirty="0" smtClean="0"/>
              <a:t>Рабочие Советского Союза готовились к демонстрациям дружно, массово. Рисовали плакаты с большими гвоздиками и занимались пошивом национальных костюмов для детей, принимавших участие в торжественной программе.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3" y="2297531"/>
            <a:ext cx="3125306" cy="19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r>
              <a:rPr lang="ru-RU" dirty="0" smtClean="0"/>
              <a:t>Масштабность и яркая атрибутика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2" y="1155032"/>
            <a:ext cx="7984958" cy="51783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страна отмечала с широким размахом. Первомайские торжества проводились во всех крупных городах. При организации мероприятия обязательно проверяли явку. Дети с удовольствием забирались на отцовские плечи, чтобы окинуть взглядом просторы, строй рабочих и протестующих против  капиталистических порядков.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 пестрили плакатами «Миру мир!» и «Да здравствует первое мая!», а также портретами партийных лидеров. На отворот пиджака прикреплен бант красного цвета, в девичью косу вплетена красная лента, в руке зажато древко знамени и букет гвоздик. Девушки шили детские национальные костюмы стран, которые и составляли Советский Союз. Люди с завистью смотрели на передовую часть колонны.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0" y="1744028"/>
            <a:ext cx="2928390" cy="18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празднуют 1 мая? Традиции Праздника Весны и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5822" y="1395664"/>
            <a:ext cx="8677977" cy="51591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многих людей старшего поколения с Первомаем связана ностальгия по ушедшим временам, ярким демонстрациям и Майским собраниям. Этот весенний день давал уверенность, что праздник не закончится никогда. Сегодня многие традиции сохранены и могут быть соблюдены каждым россиянином.</a:t>
            </a:r>
          </a:p>
          <a:p>
            <a:endParaRPr lang="ru-RU" dirty="0" smtClean="0"/>
          </a:p>
          <a:p>
            <a:r>
              <a:rPr lang="ru-RU" dirty="0" smtClean="0"/>
              <a:t>Можно посетить первомайский парад. Конечно, это уже не та демонстрация, а нечто вроде общественной акции. Их ежегодно организовывают различные организации, общественные движения, профсоюзы. Каждый участник может пронести флаг с мирными лозунгами или с поздравлением горожан с Днем Первого мая. Традиционный лозунг «Мир, Труд, Май!» активно используется и по сей день.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0" y="1607191"/>
            <a:ext cx="2436222" cy="2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0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празднуют 1 мая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8188" y="1135780"/>
            <a:ext cx="8995611" cy="5342021"/>
          </a:xfrm>
        </p:spPr>
        <p:txBody>
          <a:bodyPr/>
          <a:lstStyle/>
          <a:p>
            <a:r>
              <a:rPr lang="ru-RU" dirty="0" smtClean="0"/>
              <a:t>Празднование именно в первых числах мая закрепилось еще со времен чикагских масштабных демонстраций. Требуя восьмичасовой рабочий день, американские рабочие столкнулись с полицейским отпором. Именно в память о том дне на Конгрессе II Интернационала в Париже зафиксирована в 1889 году дата 1 мая как Дня солидарности рабочих всего мира.   </a:t>
            </a:r>
          </a:p>
          <a:p>
            <a:r>
              <a:rPr lang="ru-RU" dirty="0" smtClean="0"/>
              <a:t> первоначально в СССР праздник называли День Интернационала. А спустя годы он стал славиться как исконно русский и носить название «Праздник Весны и Труда». В последний раз массовая демонстрация, приуроченная к 1 мая, прошла после распада СССР в 1990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15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важен праздник для приемных родителей взявших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Самым важным для приёмных родителей в период праздников проводить с ребёнком как можно больше времени, посвятить его в традиции праздника соблюдаемые в семье.</a:t>
            </a:r>
          </a:p>
          <a:p>
            <a:r>
              <a:rPr lang="ru-RU" dirty="0" smtClean="0"/>
              <a:t>Вот например в семье есть традиция ходить 1 мая на демонстрацию и носить атрибуты одежды красного цвета. Одной из самых важных традиций является совместное время препровождение.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898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669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1 мая – Праздник Весны и Труда</vt:lpstr>
      <vt:lpstr>История праздника</vt:lpstr>
      <vt:lpstr>Как праздновали 1 мая в СССР</vt:lpstr>
      <vt:lpstr>Масштабность и яркая атрибутика</vt:lpstr>
      <vt:lpstr>Как празднуют 1 мая? Традиции Праздника Весны и Труда</vt:lpstr>
      <vt:lpstr>Почему празднуют 1 мая</vt:lpstr>
      <vt:lpstr>Чем важен праздник для приемных родителей взявших ребенка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Елена Андреевна</dc:creator>
  <cp:lastModifiedBy>Курносикова Анастасия Михайловна</cp:lastModifiedBy>
  <cp:revision>3</cp:revision>
  <dcterms:created xsi:type="dcterms:W3CDTF">2021-04-23T09:22:01Z</dcterms:created>
  <dcterms:modified xsi:type="dcterms:W3CDTF">2021-04-26T10:34:15Z</dcterms:modified>
</cp:coreProperties>
</file>