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6858000" cy="12192000"/>
  <p:notesSz cx="9144000" cy="6858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57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08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48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07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36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35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48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06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85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536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702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4405C-FD9F-4024-8CCA-77ADCA71765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4804D-2827-418D-BE69-0CB5D40FF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17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6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5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2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18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4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12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6996" y="4"/>
            <a:ext cx="12192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8477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Кирюшенкова Евгения Александровна</dc:creator>
  <cp:lastModifiedBy>Кирюшенкова Евгения Александровна</cp:lastModifiedBy>
  <cp:revision>1</cp:revision>
  <dcterms:created xsi:type="dcterms:W3CDTF">2022-03-30T09:22:13Z</dcterms:created>
  <dcterms:modified xsi:type="dcterms:W3CDTF">2022-03-30T09:27:56Z</dcterms:modified>
</cp:coreProperties>
</file>