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144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7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8363A-D099-45E3-B2E9-347A64603EC0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7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93390-85C2-4FF0-9B34-121FBBD07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307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BF7D4-3C5A-4AD4-B622-6ABCB27F2F58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8438" y="509588"/>
            <a:ext cx="190976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7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1543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3"/>
            <a:ext cx="4301543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03734-BFD2-4584-9794-F624CF5951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suslugi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C:\Users\виталий\Desktop\gosuslugi230x16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696" y="0"/>
            <a:ext cx="1501370" cy="15013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7245" y="3240177"/>
            <a:ext cx="6384377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В Личном кабинете в поисковой строке наберите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algn="ctr"/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Администрация города Сургута,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в появившемся окне  </a:t>
            </a:r>
          </a:p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«Администрация муниципального образования Ханты-Мансийского автономного округа – Югры городской округ город Сургут»</a:t>
            </a:r>
          </a:p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выберите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необходимую услугу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701" y="5439523"/>
            <a:ext cx="2808312" cy="8309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Предоставление архивных справок, архивных выписок, копий архивных документов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8147" y="1437486"/>
            <a:ext cx="60486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ЗАРЕГИСТРИРУЙТЕСЬ НА САЙТЕ ГОСУСЛУГИ </a:t>
            </a:r>
          </a:p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WWW.GOSUSLUGI.RU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И ПОЛУЧАЙТЕ АРХИВНЫЕ СПРАВКИ</a:t>
            </a:r>
          </a:p>
          <a:p>
            <a:pPr algn="ctr"/>
            <a:endParaRPr lang="ru-RU" b="1" dirty="0">
              <a:solidFill>
                <a:schemeClr val="accent2">
                  <a:lumMod val="75000"/>
                </a:schemeClr>
              </a:solidFill>
              <a:hlinkClick r:id="rId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07286" y="5484029"/>
            <a:ext cx="3024336" cy="86177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Выдача копий архивных документов</a:t>
            </a:r>
          </a:p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7245" y="6732240"/>
            <a:ext cx="640871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Чтобы заполнить электронное заявление, необходимо нажать на кнопку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«Получить услугу»,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расположенную справа от описания услуги.                                         Вам будет предложено заполнить электронное заявление. После заполнения всех полей формы заявления нажмите на кнопку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«Подать заявление». </a:t>
            </a:r>
          </a:p>
          <a:p>
            <a:pPr algn="just"/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Если у Вас возникли вопросы, мы готовы помочь Вам: </a:t>
            </a:r>
          </a:p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(3462)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52 29 28; 52 29 30;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52 02 60; 28 17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39; 52 02 61.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1801845" y="4897052"/>
            <a:ext cx="108012" cy="4347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flipH="1">
            <a:off x="5119454" y="4912546"/>
            <a:ext cx="98297" cy="4347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129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WWW.GOSUSLUGI.RU</dc:title>
  <dc:creator>vit</dc:creator>
  <cp:lastModifiedBy>Бабкина Ольга Константиновна</cp:lastModifiedBy>
  <cp:revision>52</cp:revision>
  <cp:lastPrinted>2020-06-16T11:35:32Z</cp:lastPrinted>
  <dcterms:created xsi:type="dcterms:W3CDTF">2017-11-19T05:17:45Z</dcterms:created>
  <dcterms:modified xsi:type="dcterms:W3CDTF">2021-01-29T10:00:15Z</dcterms:modified>
</cp:coreProperties>
</file>