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с 03.06.2019 по 07.06.2019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102" y="457200"/>
            <a:ext cx="3932237" cy="160020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5408" y="2344725"/>
            <a:ext cx="3932237" cy="76944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работы на площадке не ведутся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2" y="3781424"/>
            <a:ext cx="3790007" cy="2839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734496"/>
            <a:ext cx="3556000" cy="266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3834358"/>
            <a:ext cx="3556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88355" y="3412092"/>
            <a:ext cx="12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6852" y="316730"/>
            <a:ext cx="12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6852" y="3498364"/>
            <a:ext cx="12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734496"/>
            <a:ext cx="3619500" cy="27146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80177" y="272534"/>
            <a:ext cx="12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85349" y="3541751"/>
            <a:ext cx="122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5" y="3834358"/>
            <a:ext cx="3565885" cy="267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999" y="14287"/>
            <a:ext cx="3122612" cy="14224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7" y="1536700"/>
            <a:ext cx="3932237" cy="1892300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выполняются силами порядка 5 человек. Производится возведение монолитного каркаса.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и заливка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опалубки бетоном.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7" y="3924299"/>
            <a:ext cx="3732213" cy="2796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105" y="3543300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25487"/>
            <a:ext cx="3623733" cy="2717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6802" y="356155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01518"/>
            <a:ext cx="3661832" cy="27463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6802" y="3554967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09" y="711200"/>
            <a:ext cx="3623733" cy="2717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44602" y="341868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44602" y="3554967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975" y="3901518"/>
            <a:ext cx="3661832" cy="274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009" y="557300"/>
            <a:ext cx="3932237" cy="1600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9009" y="2323523"/>
            <a:ext cx="3932237" cy="749877"/>
          </a:xfrm>
        </p:spPr>
        <p:txBody>
          <a:bodyPr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Строительные работы на площадке не ведутся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32" y="3755102"/>
            <a:ext cx="3395668" cy="25440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4389" y="3387209"/>
            <a:ext cx="13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03.06.2019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557299"/>
            <a:ext cx="3441700" cy="25812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30263" y="187967"/>
            <a:ext cx="13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04.06.2019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3736513"/>
            <a:ext cx="3441700" cy="25812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0263" y="3367181"/>
            <a:ext cx="13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05.06.2019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54" y="557299"/>
            <a:ext cx="3441700" cy="2581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70380" y="187967"/>
            <a:ext cx="13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06.06.2019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9670380" y="3323240"/>
            <a:ext cx="1331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07.06.2019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854" y="3692573"/>
            <a:ext cx="3475504" cy="26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913" y="491610"/>
            <a:ext cx="3932237" cy="11358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6913" y="1753629"/>
            <a:ext cx="3932237" cy="989572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на площадке не ведутся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30" y="690563"/>
            <a:ext cx="3405720" cy="2554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924" y="3520042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102" y="321231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102" y="3520043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1902" y="306944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1902" y="3520042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6" y="3889374"/>
            <a:ext cx="3561566" cy="26683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82" y="692153"/>
            <a:ext cx="3403600" cy="2552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22" y="3842444"/>
            <a:ext cx="3557856" cy="26683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58" y="3842444"/>
            <a:ext cx="3557856" cy="26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7" y="727037"/>
            <a:ext cx="3932237" cy="9461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2449" y="1807093"/>
            <a:ext cx="3932237" cy="1504949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площадке не ведутся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690563"/>
            <a:ext cx="3594100" cy="2695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9924" y="3520042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102" y="321231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102" y="3520043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1902" y="306944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46" y="3889374"/>
            <a:ext cx="3604154" cy="27003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690563"/>
            <a:ext cx="3594100" cy="26955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3889374"/>
            <a:ext cx="3594100" cy="26955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31902" y="3520042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3870323"/>
            <a:ext cx="364490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7" y="559982"/>
            <a:ext cx="3932237" cy="1069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 микрорайон 31 «Б»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5488" y="2029157"/>
            <a:ext cx="3932237" cy="189514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на площадке не ведутся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39924" y="3520042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4102" y="321231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102" y="3520043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31902" y="306944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1902" y="3520042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8" y="3897533"/>
            <a:ext cx="3579812" cy="26820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737152"/>
            <a:ext cx="3441700" cy="25812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3889374"/>
            <a:ext cx="3441700" cy="258127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76" y="737153"/>
            <a:ext cx="3441700" cy="25812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512" y="3856036"/>
            <a:ext cx="3486150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944" y="432999"/>
            <a:ext cx="3932237" cy="1123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микрорайон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«Б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9945" y="1640350"/>
            <a:ext cx="3932237" cy="1894955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06.06.2019 находилось порядка 3-5 человек.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Завозился строительный материал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9924" y="3520042"/>
            <a:ext cx="264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4102" y="321231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04.06.2019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4102" y="3520043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1902" y="306944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06.06.2019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1902" y="3520042"/>
            <a:ext cx="174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.06.2019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19" y="3889374"/>
            <a:ext cx="3370268" cy="25250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2" y="724307"/>
            <a:ext cx="3403600" cy="25527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49" y="3838982"/>
            <a:ext cx="3433947" cy="25754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51" y="724307"/>
            <a:ext cx="3555457" cy="26665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10" y="3838982"/>
            <a:ext cx="3544897" cy="265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88398"/>
            <a:ext cx="11249526" cy="1728370"/>
          </a:xfrm>
        </p:spPr>
        <p:txBody>
          <a:bodyPr>
            <a:normAutofit/>
          </a:bodyPr>
          <a:lstStyle/>
          <a:p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094" y="1816767"/>
            <a:ext cx="3545306" cy="2208469"/>
          </a:xfrm>
        </p:spPr>
        <p:txBody>
          <a:bodyPr>
            <a:normAutofit/>
          </a:bodyPr>
          <a:lstStyle/>
          <a:p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строительства с 03.06.2019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07.06.2019 представлена на фотографиях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работает порядка 5-10 человек.</a:t>
            </a:r>
          </a:p>
          <a:p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фасадные работы и благоустройство территории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6" y="4342758"/>
            <a:ext cx="3158754" cy="2366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11" y="1704352"/>
            <a:ext cx="3073644" cy="23028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50" y="1720149"/>
            <a:ext cx="3169494" cy="2377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11" y="4375229"/>
            <a:ext cx="3112168" cy="23341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64406" y="40252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964406" y="13508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04.06.2019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83143" y="40252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56990" y="13508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06.06.2019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976192" y="41093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ru-RU" dirty="0" smtClean="0"/>
              <a:t>7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19" y="4395483"/>
            <a:ext cx="3283356" cy="246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453" y="158501"/>
            <a:ext cx="10515600" cy="1325563"/>
          </a:xfrm>
        </p:spPr>
        <p:txBody>
          <a:bodyPr>
            <a:noAutofit/>
          </a:bodyPr>
          <a:lstStyle/>
          <a:p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2929" y="1843885"/>
            <a:ext cx="3723771" cy="2372515"/>
          </a:xfrm>
        </p:spPr>
        <p:txBody>
          <a:bodyPr>
            <a:normAutofit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строительства с 03.06.2019 по 07.06.2019 представлена на фотографиях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работает порядка 10 человек.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кладка наружных и внутренних стен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4" y="4407966"/>
            <a:ext cx="3141126" cy="2353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52" y="1776606"/>
            <a:ext cx="3137855" cy="23533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52" y="4407966"/>
            <a:ext cx="3137855" cy="2353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10" y="1755946"/>
            <a:ext cx="3137854" cy="2353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9211" y="406440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68422" y="14682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04.06.2019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83143" y="40252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76192" y="145581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76192" y="410933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ru-RU" dirty="0" smtClean="0"/>
              <a:t>7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574" y="4394569"/>
            <a:ext cx="3155717" cy="23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31800" y="2009274"/>
            <a:ext cx="3479800" cy="2296026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строительства с 03.06.2019 по 07.06.2019 представлена на фотографиях</a:t>
            </a:r>
          </a:p>
          <a:p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подключение к инженерным сетям теплоснабжения, холодного и горячего водоснабжения. Ведутся отделочные работы и благоустройство территории силами порядка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00" y="4518752"/>
            <a:ext cx="2836200" cy="212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75" y="2002552"/>
            <a:ext cx="3032715" cy="22745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333" y="4518753"/>
            <a:ext cx="3067157" cy="2300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064" y="1808015"/>
            <a:ext cx="3098206" cy="2323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59321" y="417796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05.06.2019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38526" y="163322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04.06.2019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78058" y="417796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971107" y="1459003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971107" y="414942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ru-RU" dirty="0" smtClean="0"/>
              <a:t>7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12" y="4518752"/>
            <a:ext cx="3067158" cy="230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481010"/>
            <a:ext cx="3932237" cy="11953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 5 микрорайон 35А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9287" y="1845085"/>
            <a:ext cx="3932237" cy="3472629"/>
          </a:xfrm>
        </p:spPr>
        <p:txBody>
          <a:bodyPr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не ведутся. Начало работ в соответствии с утвержденным графиком СМР – 15.06.2019. Завершение строительно-монтажных работ–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30.06.2020.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2260"/>
            <a:ext cx="4089400" cy="3067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35814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7" y="323277"/>
            <a:ext cx="3932237" cy="10277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35А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6067" y="1353306"/>
            <a:ext cx="3932237" cy="258369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ведутся силами порядка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10-15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Завозятся материалы для строительства. Производится возведение монолитного каркаса. Устройство и заливка опалубки бетоном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2" y="323277"/>
            <a:ext cx="3962400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2" y="3566535"/>
            <a:ext cx="3863838" cy="2897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620" y="3547741"/>
            <a:ext cx="3888896" cy="29166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20" y="323277"/>
            <a:ext cx="3802298" cy="285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631" y="685976"/>
            <a:ext cx="3245460" cy="10087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3102" y="1948695"/>
            <a:ext cx="3200517" cy="1028304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на площадке 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велись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611" y="397393"/>
            <a:ext cx="3932237" cy="960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2283" y="1436169"/>
            <a:ext cx="3147508" cy="2195062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работает порядка 3-5 человек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Ведутся работы по возведению монолитного каркаса паркинга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1" y="3631231"/>
            <a:ext cx="3679658" cy="2756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9" y="397393"/>
            <a:ext cx="3814422" cy="28608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19" y="3633507"/>
            <a:ext cx="3814422" cy="2860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57" y="397393"/>
            <a:ext cx="3822700" cy="28670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26730" y="326119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03.06.2019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37535" y="2806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04.06.2019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364841" y="32611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05.06.2019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9555934" y="2806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06.06.2019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435823" y="32611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r>
              <a:rPr lang="ru-RU" dirty="0" smtClean="0"/>
              <a:t>7</a:t>
            </a:r>
            <a:r>
              <a:rPr lang="en-US" dirty="0" smtClean="0"/>
              <a:t>.06.2019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57" y="3627577"/>
            <a:ext cx="38227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496</Words>
  <Application>Microsoft Office PowerPoint</Application>
  <PresentationFormat>Широкоэкранный</PresentationFormat>
  <Paragraphs>94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с 03.06.2019 по 07.06.2019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21-22,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Жилой дом № 4 микрорайон 31 «Б» ЖК «Любимый»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Тертышникова Екатерина Геннадьевна</cp:lastModifiedBy>
  <cp:revision>105</cp:revision>
  <dcterms:created xsi:type="dcterms:W3CDTF">2018-10-01T07:38:38Z</dcterms:created>
  <dcterms:modified xsi:type="dcterms:W3CDTF">2019-06-17T13:02:42Z</dcterms:modified>
</cp:coreProperties>
</file>