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68" r:id="rId3"/>
    <p:sldId id="270" r:id="rId4"/>
    <p:sldId id="257" r:id="rId5"/>
    <p:sldId id="261" r:id="rId6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281" autoAdjust="0"/>
  </p:normalViewPr>
  <p:slideViewPr>
    <p:cSldViewPr snapToGrid="0">
      <p:cViewPr>
        <p:scale>
          <a:sx n="100" d="100"/>
          <a:sy n="100" d="100"/>
        </p:scale>
        <p:origin x="93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7686-F495-4AE7-9E45-03DB0CE27596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10213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1FD8-8AF1-4E61-8BA6-B2CF99609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50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95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6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5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6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0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89F-2469-4136-8468-39F35E28DC1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C5C0B-F97D-47F1-94E4-82F5C48848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"/>
            <a:ext cx="12192001" cy="1426127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КОРРЕКТИРОВКА 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ПРОЕКТА МЕЖЕВАНИЯ ТЕРРИТОРИИ МИКРОРАЙОНА 6 ГОРОДА СУРГУТА В ЧАСТИ СПОСОБОВ ОБРАЗОВАНИЯ И УСТРАНЕНИЯ ТЕХНИЧЕСКИХ ОШИБОК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6D3D8E-5889-4FC1-B8BC-3583CD1D5DA8}"/>
              </a:ext>
            </a:extLst>
          </p:cNvPr>
          <p:cNvSpPr txBox="1">
            <a:spLocks/>
          </p:cNvSpPr>
          <p:nvPr/>
        </p:nvSpPr>
        <p:spPr>
          <a:xfrm>
            <a:off x="378902" y="1514912"/>
            <a:ext cx="11434194" cy="847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Подготовка корректировки проекта межевания микрорайона 6 осуществляется на основании: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0E01BE-A46D-46B1-A3DE-08BCA7910048}"/>
              </a:ext>
            </a:extLst>
          </p:cNvPr>
          <p:cNvSpPr/>
          <p:nvPr/>
        </p:nvSpPr>
        <p:spPr>
          <a:xfrm>
            <a:off x="378902" y="2413932"/>
            <a:ext cx="114341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постановления администрации города Сургута от 26.01.2022г. №549 «О внесении изменений в проекты межевания застроенных микрорайонов города Сургута в части способов образования земельных участков и устранения технических ошибок (2 этап).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0026E05-B32A-4343-A5C3-15952B1D82A3}"/>
              </a:ext>
            </a:extLst>
          </p:cNvPr>
          <p:cNvSpPr txBox="1">
            <a:spLocks/>
          </p:cNvSpPr>
          <p:nvPr/>
        </p:nvSpPr>
        <p:spPr>
          <a:xfrm>
            <a:off x="378902" y="3705225"/>
            <a:ext cx="11434194" cy="101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Задачи корректировки: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A7AF0C-49B3-4BD6-93CF-2F67C8646247}"/>
              </a:ext>
            </a:extLst>
          </p:cNvPr>
          <p:cNvSpPr/>
          <p:nvPr/>
        </p:nvSpPr>
        <p:spPr>
          <a:xfrm>
            <a:off x="378902" y="4709020"/>
            <a:ext cx="114341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определение способов образования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уточнение сведений о площади образуемых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установление вида разрешенного использования образуемых земельных участков.</a:t>
            </a:r>
          </a:p>
        </p:txBody>
      </p:sp>
    </p:spTree>
    <p:extLst>
      <p:ext uri="{BB962C8B-B14F-4D97-AF65-F5344CB8AC3E}">
        <p14:creationId xmlns:p14="http://schemas.microsoft.com/office/powerpoint/2010/main" val="69959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7F9AA-9193-4B1A-8D81-233FC3E663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485C3D4-76F6-4961-80DB-8ACBD7199C5C}"/>
              </a:ext>
            </a:extLst>
          </p:cNvPr>
          <p:cNvSpPr txBox="1">
            <a:spLocks/>
          </p:cNvSpPr>
          <p:nvPr/>
        </p:nvSpPr>
        <p:spPr>
          <a:xfrm>
            <a:off x="45813" y="68289"/>
            <a:ext cx="2749535" cy="6590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/>
              <a:t>Расположение микрорайона 6:</a:t>
            </a:r>
          </a:p>
          <a:p>
            <a:pPr algn="l"/>
            <a:r>
              <a:rPr lang="ru-RU" sz="1800" dirty="0"/>
              <a:t>Территория микрорайона 6 ограничена элементами улично-дорожной сети города. С востока – ул. Григория </a:t>
            </a:r>
            <a:r>
              <a:rPr lang="ru-RU" sz="1800" dirty="0" err="1"/>
              <a:t>Кукуевицкого</a:t>
            </a:r>
            <a:r>
              <a:rPr lang="ru-RU" sz="1800" dirty="0"/>
              <a:t>; с запада – ул. Губкина; с юга – ул. Магистральная; с севера – ул. Энтузиастов и пр. Ленина</a:t>
            </a:r>
            <a:endParaRPr lang="ru-RU" sz="800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CDDEA36-C68D-4A79-B6EA-59C4604C4D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381" y="13921"/>
            <a:ext cx="6095857" cy="6830158"/>
          </a:xfrm>
        </p:spPr>
      </p:pic>
    </p:spTree>
    <p:extLst>
      <p:ext uri="{BB962C8B-B14F-4D97-AF65-F5344CB8AC3E}">
        <p14:creationId xmlns:p14="http://schemas.microsoft.com/office/powerpoint/2010/main" val="69524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404B6D-CC0F-4973-A614-BC0C83F682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A726B973-744D-45A8-B52C-278072F0088C}"/>
              </a:ext>
            </a:extLst>
          </p:cNvPr>
          <p:cNvSpPr txBox="1">
            <a:spLocks/>
          </p:cNvSpPr>
          <p:nvPr/>
        </p:nvSpPr>
        <p:spPr>
          <a:xfrm>
            <a:off x="144526" y="133349"/>
            <a:ext cx="2549127" cy="659130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/>
              <a:t>Корректировкой не предусмотрено изменение границ образуемых земельных участков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BE937A2-AE79-41A2-888D-68EF0D916B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68" y="-28073"/>
            <a:ext cx="6914146" cy="6914146"/>
          </a:xfrm>
        </p:spPr>
      </p:pic>
    </p:spTree>
    <p:extLst>
      <p:ext uri="{BB962C8B-B14F-4D97-AF65-F5344CB8AC3E}">
        <p14:creationId xmlns:p14="http://schemas.microsoft.com/office/powerpoint/2010/main" val="22919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-25757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id="{E3487E9B-E53F-4A26-821C-89DD1BFA7D50}"/>
              </a:ext>
            </a:extLst>
          </p:cNvPr>
          <p:cNvSpPr txBox="1">
            <a:spLocks/>
          </p:cNvSpPr>
          <p:nvPr/>
        </p:nvSpPr>
        <p:spPr>
          <a:xfrm>
            <a:off x="99258" y="991561"/>
            <a:ext cx="2549127" cy="5576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Образуется в результате перераспределения земельного участка 86:10:0101149:31 с землями муниципальной или государственной собственности</a:t>
            </a:r>
          </a:p>
          <a:p>
            <a:r>
              <a:rPr lang="ru-RU" sz="1800" dirty="0"/>
              <a:t>Перед образованием земельного участка необходимо провести кадастровые работы по установлению границ земельного участка 86:10:0101149:31 в соответствии с требованиями законодательства</a:t>
            </a:r>
            <a:endParaRPr lang="ru-RU" sz="900" dirty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"/>
            <a:ext cx="12192001" cy="597528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Образование земельного участка с условным номером :ЗУ4.4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FD76C8D-230D-4437-93B4-35613CDFA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742" y="1403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7BD3B27F-81F3-402F-BF9A-976BF019F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56" y="623289"/>
            <a:ext cx="6096000" cy="638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664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DA6F2CB7-60A4-4541-AFC1-B5F1DDE9655D}"/>
              </a:ext>
            </a:extLst>
          </p:cNvPr>
          <p:cNvSpPr txBox="1">
            <a:spLocks/>
          </p:cNvSpPr>
          <p:nvPr/>
        </p:nvSpPr>
        <p:spPr>
          <a:xfrm>
            <a:off x="3237450" y="3011716"/>
            <a:ext cx="5717097" cy="6207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191500" algn="l"/>
              </a:tabLst>
            </a:pPr>
            <a:r>
              <a:rPr lang="ru-RU" altLang="ru-RU" sz="4700" dirty="0">
                <a:latin typeface="Arial" panose="020B0604020202020204" pitchFamily="34" charset="0"/>
                <a:ea typeface="Times New Roman" panose="02020603050405020304" pitchFamily="18" charset="0"/>
              </a:rPr>
              <a:t>Спасибо за внимание!</a:t>
            </a:r>
            <a:endParaRPr lang="ru-RU" altLang="ru-RU" sz="47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7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7436</TotalTime>
  <Words>183</Words>
  <Application>Microsoft Office PowerPoint</Application>
  <PresentationFormat>Широкоэкранный</PresentationFormat>
  <Paragraphs>16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Bahnschrift Condensed</vt:lpstr>
      <vt:lpstr>Calibri</vt:lpstr>
      <vt:lpstr>Calibri Light</vt:lpstr>
      <vt:lpstr>Times New Roman</vt:lpstr>
      <vt:lpstr>Office Theme</vt:lpstr>
      <vt:lpstr>КОРРЕКТИРОВКА  ПРОЕКТА МЕЖЕВАНИЯ ТЕРРИТОРИИ МИКРОРАЙОНА 6 ГОРОДА СУРГУТА В ЧАСТИ СПОСОБОВ ОБРАЗОВАНИЯ И УСТРАНЕНИЯ ТЕХНИЧЕСКИХ ОШИБОК</vt:lpstr>
      <vt:lpstr>Презентация PowerPoint</vt:lpstr>
      <vt:lpstr>Презентация PowerPoint</vt:lpstr>
      <vt:lpstr>Образование земельного участка с условным номером :ЗУ4.4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165</cp:revision>
  <cp:lastPrinted>2022-04-19T05:05:26Z</cp:lastPrinted>
  <dcterms:created xsi:type="dcterms:W3CDTF">2020-05-27T10:04:27Z</dcterms:created>
  <dcterms:modified xsi:type="dcterms:W3CDTF">2023-04-26T07:03:26Z</dcterms:modified>
</cp:coreProperties>
</file>