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68" r:id="rId3"/>
    <p:sldId id="270" r:id="rId4"/>
    <p:sldId id="257" r:id="rId5"/>
    <p:sldId id="261" r:id="rId6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281" autoAdjust="0"/>
  </p:normalViewPr>
  <p:slideViewPr>
    <p:cSldViewPr snapToGrid="0">
      <p:cViewPr varScale="1">
        <p:scale>
          <a:sx n="106" d="100"/>
          <a:sy n="106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7686-F495-4AE7-9E45-03DB0CE27596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1238"/>
            <a:ext cx="5510213" cy="39449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31FD8-8AF1-4E61-8BA6-B2CF99609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50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95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6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52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9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2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2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6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53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5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55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2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03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4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C5C0B-F97D-47F1-94E4-82F5C48848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"/>
            <a:ext cx="12192001" cy="1426127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КОРРЕКТИРОВКА </a:t>
            </a:r>
            <a:b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ПРОЕКТА МЕЖЕВАНИЯ ТЕРРИТОРИИ МИКРОРАЙОНА 17 ГОРОДА СУРГУТА В ЧАСТИ СПОСОБОВ ОБРАЗОВАНИЯ И УСТРАНЕНИЯ ТЕХНИЧЕСКИХ ОШИБОК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B76D3D8E-5889-4FC1-B8BC-3583CD1D5DA8}"/>
              </a:ext>
            </a:extLst>
          </p:cNvPr>
          <p:cNvSpPr txBox="1">
            <a:spLocks/>
          </p:cNvSpPr>
          <p:nvPr/>
        </p:nvSpPr>
        <p:spPr>
          <a:xfrm>
            <a:off x="378902" y="1514912"/>
            <a:ext cx="11434194" cy="847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Подготовка корректировки проекта межевания микрорайона 17 осуществляется на основании: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E0E01BE-A46D-46B1-A3DE-08BCA7910048}"/>
              </a:ext>
            </a:extLst>
          </p:cNvPr>
          <p:cNvSpPr/>
          <p:nvPr/>
        </p:nvSpPr>
        <p:spPr>
          <a:xfrm>
            <a:off x="378902" y="2413932"/>
            <a:ext cx="114341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постановления администрации города Сургута от 26.01.2022г. №549 «О внесении изменений в проекты межевания застроенных микрорайонов города Сургута в части способов образования земельных участков и устранения технических ошибок (2 этап).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90026E05-B32A-4343-A5C3-15952B1D82A3}"/>
              </a:ext>
            </a:extLst>
          </p:cNvPr>
          <p:cNvSpPr txBox="1">
            <a:spLocks/>
          </p:cNvSpPr>
          <p:nvPr/>
        </p:nvSpPr>
        <p:spPr>
          <a:xfrm>
            <a:off x="378902" y="3705225"/>
            <a:ext cx="11434194" cy="101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Задачи корректировки: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A7AF0C-49B3-4BD6-93CF-2F67C8646247}"/>
              </a:ext>
            </a:extLst>
          </p:cNvPr>
          <p:cNvSpPr/>
          <p:nvPr/>
        </p:nvSpPr>
        <p:spPr>
          <a:xfrm>
            <a:off x="378902" y="4709020"/>
            <a:ext cx="114341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определение способов образования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уточнение сведений о площади образуемых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установление вида разрешенного использования образуемых земельных участков.</a:t>
            </a:r>
          </a:p>
        </p:txBody>
      </p:sp>
    </p:spTree>
    <p:extLst>
      <p:ext uri="{BB962C8B-B14F-4D97-AF65-F5344CB8AC3E}">
        <p14:creationId xmlns:p14="http://schemas.microsoft.com/office/powerpoint/2010/main" val="69959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C7F9AA-9193-4B1A-8D81-233FC3E663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6485C3D4-76F6-4961-80DB-8ACBD7199C5C}"/>
              </a:ext>
            </a:extLst>
          </p:cNvPr>
          <p:cNvSpPr txBox="1">
            <a:spLocks/>
          </p:cNvSpPr>
          <p:nvPr/>
        </p:nvSpPr>
        <p:spPr>
          <a:xfrm>
            <a:off x="45813" y="68289"/>
            <a:ext cx="2749535" cy="6590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/>
              <a:t>Расположение микрорайона 17:</a:t>
            </a:r>
          </a:p>
          <a:p>
            <a:pPr algn="l"/>
            <a:r>
              <a:rPr lang="ru-RU" sz="1800" dirty="0"/>
              <a:t>Территория микрорайона 17 ограничена элементами улично-дорожной сети города. С востока – ул. Маяковского; с запада – пр. Ленина; с юга – ул. 30 лет Победы; с севера – ул. 50 лет ВЛКСМ</a:t>
            </a:r>
            <a:endParaRPr lang="ru-RU" sz="800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2CDDEA36-C68D-4A79-B6EA-59C4604C4D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263" y="244444"/>
            <a:ext cx="8828131" cy="6488143"/>
          </a:xfrm>
        </p:spPr>
      </p:pic>
    </p:spTree>
    <p:extLst>
      <p:ext uri="{BB962C8B-B14F-4D97-AF65-F5344CB8AC3E}">
        <p14:creationId xmlns:p14="http://schemas.microsoft.com/office/powerpoint/2010/main" val="69524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404B6D-CC0F-4973-A614-BC0C83F682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A726B973-744D-45A8-B52C-278072F0088C}"/>
              </a:ext>
            </a:extLst>
          </p:cNvPr>
          <p:cNvSpPr txBox="1">
            <a:spLocks/>
          </p:cNvSpPr>
          <p:nvPr/>
        </p:nvSpPr>
        <p:spPr>
          <a:xfrm>
            <a:off x="144526" y="133349"/>
            <a:ext cx="2549127" cy="659130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dirty="0"/>
              <a:t>Корректировкой предусмотрено исключение образуемых земельных участков :ЗУ1.1, :ЗУ1.3, :ЗУ4.5</a:t>
            </a:r>
          </a:p>
          <a:p>
            <a:pPr algn="l"/>
            <a:r>
              <a:rPr lang="ru-RU" sz="1600" dirty="0"/>
              <a:t>Образование новых земельных участков :ЗУ2.19, :ЗУ4.10 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BE937A2-AE79-41A2-888D-68EF0D916B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027" y="133349"/>
            <a:ext cx="9397599" cy="6646511"/>
          </a:xfrm>
        </p:spPr>
      </p:pic>
    </p:spTree>
    <p:extLst>
      <p:ext uri="{BB962C8B-B14F-4D97-AF65-F5344CB8AC3E}">
        <p14:creationId xmlns:p14="http://schemas.microsoft.com/office/powerpoint/2010/main" val="22919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0" y="-25757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дзаголовок 2">
            <a:extLst>
              <a:ext uri="{FF2B5EF4-FFF2-40B4-BE49-F238E27FC236}">
                <a16:creationId xmlns:a16="http://schemas.microsoft.com/office/drawing/2014/main" id="{E3487E9B-E53F-4A26-821C-89DD1BFA7D50}"/>
              </a:ext>
            </a:extLst>
          </p:cNvPr>
          <p:cNvSpPr txBox="1">
            <a:spLocks/>
          </p:cNvSpPr>
          <p:nvPr/>
        </p:nvSpPr>
        <p:spPr>
          <a:xfrm>
            <a:off x="99258" y="991561"/>
            <a:ext cx="2549127" cy="55762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Образуется в результате перераспределения земельного участка с КН 86:10:0101030:14 с земельными участками 86:10:0101030:57, 86:10:0101030:1, 86:10:0101030:11600, 86:10:0101030:52 и с землями, находящимися в муниципальной или государственной собственности </a:t>
            </a:r>
          </a:p>
          <a:p>
            <a:r>
              <a:rPr lang="ru-RU" dirty="0"/>
              <a:t>Перед образованием земельного участка необходимо устранить технические или реестровые ошибки в части наложения земельных участков 86:10:0101030:14, 86:10:0101030:1, 86:10:0101030:11386</a:t>
            </a:r>
            <a:endParaRPr lang="ru-RU" sz="900" dirty="0"/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"/>
            <a:ext cx="12192001" cy="597528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Образование земельного участка с условным номером :ЗУ3.4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FD76C8D-230D-4437-93B4-35613CDFA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742" y="14033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35FF7FC-5DA0-4902-A389-FCEE1C6E8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80205"/>
            <a:ext cx="11453268" cy="42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2978711C-51EF-4D7A-B385-BFD4ED775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164" y="677733"/>
            <a:ext cx="5962261" cy="6242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664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DA6F2CB7-60A4-4541-AFC1-B5F1DDE9655D}"/>
              </a:ext>
            </a:extLst>
          </p:cNvPr>
          <p:cNvSpPr txBox="1">
            <a:spLocks/>
          </p:cNvSpPr>
          <p:nvPr/>
        </p:nvSpPr>
        <p:spPr>
          <a:xfrm>
            <a:off x="3237450" y="3011716"/>
            <a:ext cx="5717097" cy="6207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191500" algn="l"/>
              </a:tabLst>
            </a:pPr>
            <a:r>
              <a:rPr lang="ru-RU" altLang="ru-RU" sz="4700" dirty="0">
                <a:latin typeface="Arial" panose="020B0604020202020204" pitchFamily="34" charset="0"/>
                <a:ea typeface="Times New Roman" panose="02020603050405020304" pitchFamily="18" charset="0"/>
              </a:rPr>
              <a:t>Спасибо за внимание!</a:t>
            </a:r>
            <a:endParaRPr lang="ru-RU" altLang="ru-RU" sz="47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47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7594</TotalTime>
  <Words>214</Words>
  <Application>Microsoft Office PowerPoint</Application>
  <PresentationFormat>Широкоэкранный</PresentationFormat>
  <Paragraphs>17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Bahnschrift Condensed</vt:lpstr>
      <vt:lpstr>Calibri</vt:lpstr>
      <vt:lpstr>Calibri Light</vt:lpstr>
      <vt:lpstr>Times New Roman</vt:lpstr>
      <vt:lpstr>Office Theme</vt:lpstr>
      <vt:lpstr>КОРРЕКТИРОВКА  ПРОЕКТА МЕЖЕВАНИЯ ТЕРРИТОРИИ МИКРОРАЙОНА 17 ГОРОДА СУРГУТА В ЧАСТИ СПОСОБОВ ОБРАЗОВАНИЯ И УСТРАНЕНИЯ ТЕХНИЧЕСКИХ ОШИБОК</vt:lpstr>
      <vt:lpstr>Презентация PowerPoint</vt:lpstr>
      <vt:lpstr>Презентация PowerPoint</vt:lpstr>
      <vt:lpstr>Образование земельного участка с условным номером :ЗУ3.4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170</cp:revision>
  <cp:lastPrinted>2022-04-19T05:05:26Z</cp:lastPrinted>
  <dcterms:created xsi:type="dcterms:W3CDTF">2020-05-27T10:04:27Z</dcterms:created>
  <dcterms:modified xsi:type="dcterms:W3CDTF">2023-04-26T09:54:05Z</dcterms:modified>
</cp:coreProperties>
</file>