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68" r:id="rId3"/>
    <p:sldId id="270" r:id="rId4"/>
    <p:sldId id="271" r:id="rId5"/>
    <p:sldId id="272" r:id="rId6"/>
    <p:sldId id="276" r:id="rId7"/>
    <p:sldId id="273" r:id="rId8"/>
    <p:sldId id="280" r:id="rId9"/>
    <p:sldId id="281" r:id="rId10"/>
    <p:sldId id="257" r:id="rId11"/>
    <p:sldId id="261" r:id="rId12"/>
  </p:sldIdLst>
  <p:sldSz cx="12192000" cy="6858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281" autoAdjust="0"/>
  </p:normalViewPr>
  <p:slideViewPr>
    <p:cSldViewPr snapToGrid="0">
      <p:cViewPr varScale="1">
        <p:scale>
          <a:sx n="106" d="100"/>
          <a:sy n="106" d="100"/>
        </p:scale>
        <p:origin x="732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7686-F495-4AE7-9E45-03DB0CE27596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1238"/>
            <a:ext cx="5510213" cy="39449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31FD8-8AF1-4E61-8BA6-B2CF996092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50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95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16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251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02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495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27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91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5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A31FD8-8AF1-4E61-8BA6-B2CF9960926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86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52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28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6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5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55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2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03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89F-2469-4136-8468-39F35E28DC10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9320-8F63-43C3-B3D2-77411A7E4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C5C0B-F97D-47F1-94E4-82F5C48848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"/>
            <a:ext cx="12192001" cy="1426127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КОРРЕКТИРОВКА </a:t>
            </a:r>
            <a:b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</a:br>
            <a:r>
              <a:rPr lang="ru-RU" sz="32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ПРОЕКТА МЕЖЕВАНИЯ ТЕРРИТОРИИ МИКРОРАЙОНА 27 ГОРОДА СУРГУТА В ЧАСТИ СПОСОБОВ ОБРАЗОВАНИЯ И УСТРАНЕНИЯ ТЕХНИЧЕСКИХ ОШИБОК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76D3D8E-5889-4FC1-B8BC-3583CD1D5DA8}"/>
              </a:ext>
            </a:extLst>
          </p:cNvPr>
          <p:cNvSpPr txBox="1">
            <a:spLocks/>
          </p:cNvSpPr>
          <p:nvPr/>
        </p:nvSpPr>
        <p:spPr>
          <a:xfrm>
            <a:off x="378902" y="1514912"/>
            <a:ext cx="11434194" cy="847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Подготовка корректировки проекта межевания микрорайона 27 осуществляется на основании: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0E01BE-A46D-46B1-A3DE-08BCA7910048}"/>
              </a:ext>
            </a:extLst>
          </p:cNvPr>
          <p:cNvSpPr/>
          <p:nvPr/>
        </p:nvSpPr>
        <p:spPr>
          <a:xfrm>
            <a:off x="378902" y="2413932"/>
            <a:ext cx="114341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постановления администрации города Сургута от 26.01.2022г. №549 «О внесении изменений в проекты межевания застроенных микрорайонов города Сургута в части способов образования земельных участков и устранения технических ошибок (2 этап).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90026E05-B32A-4343-A5C3-15952B1D82A3}"/>
              </a:ext>
            </a:extLst>
          </p:cNvPr>
          <p:cNvSpPr txBox="1">
            <a:spLocks/>
          </p:cNvSpPr>
          <p:nvPr/>
        </p:nvSpPr>
        <p:spPr>
          <a:xfrm>
            <a:off x="378902" y="3705225"/>
            <a:ext cx="11434194" cy="101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Задачи корректировки: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A7AF0C-49B3-4BD6-93CF-2F67C8646247}"/>
              </a:ext>
            </a:extLst>
          </p:cNvPr>
          <p:cNvSpPr/>
          <p:nvPr/>
        </p:nvSpPr>
        <p:spPr>
          <a:xfrm>
            <a:off x="378902" y="4709020"/>
            <a:ext cx="114341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определение способов образования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уточнение сведений о площади образуемых земельных участков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установление вида разрешенного использования образуемых земельных участков.</a:t>
            </a:r>
          </a:p>
        </p:txBody>
      </p:sp>
    </p:spTree>
    <p:extLst>
      <p:ext uri="{BB962C8B-B14F-4D97-AF65-F5344CB8AC3E}">
        <p14:creationId xmlns:p14="http://schemas.microsoft.com/office/powerpoint/2010/main" val="699590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0" y="-25757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"/>
            <a:ext cx="12192001" cy="597528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1">
                    <a:lumMod val="40000"/>
                    <a:lumOff val="60000"/>
                  </a:schemeClr>
                </a:solidFill>
                <a:latin typeface="Bahnschrift Condensed" panose="020B0502040204020203" pitchFamily="34" charset="0"/>
              </a:rPr>
              <a:t>Перечень образуемых земельных участков (пример)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7225F6-7594-4394-964D-1AB38D19F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947737"/>
            <a:ext cx="99441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64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DA6F2CB7-60A4-4541-AFC1-B5F1DDE9655D}"/>
              </a:ext>
            </a:extLst>
          </p:cNvPr>
          <p:cNvSpPr txBox="1">
            <a:spLocks/>
          </p:cNvSpPr>
          <p:nvPr/>
        </p:nvSpPr>
        <p:spPr>
          <a:xfrm>
            <a:off x="3237450" y="3011716"/>
            <a:ext cx="5717097" cy="6207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191500" algn="l"/>
              </a:tabLst>
            </a:pPr>
            <a:r>
              <a:rPr lang="ru-RU" altLang="ru-RU" sz="4700" dirty="0">
                <a:latin typeface="Arial" panose="020B0604020202020204" pitchFamily="34" charset="0"/>
                <a:ea typeface="Times New Roman" panose="02020603050405020304" pitchFamily="18" charset="0"/>
              </a:rPr>
              <a:t>Спасибо за внимание!</a:t>
            </a:r>
            <a:endParaRPr lang="ru-RU" altLang="ru-RU" sz="47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75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7F9AA-9193-4B1A-8D81-233FC3E663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485C3D4-76F6-4961-80DB-8ACBD7199C5C}"/>
              </a:ext>
            </a:extLst>
          </p:cNvPr>
          <p:cNvSpPr txBox="1">
            <a:spLocks/>
          </p:cNvSpPr>
          <p:nvPr/>
        </p:nvSpPr>
        <p:spPr>
          <a:xfrm>
            <a:off x="-45813" y="-2"/>
            <a:ext cx="2886973" cy="6857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/>
              <a:t>Расположение микрорайона 27:</a:t>
            </a:r>
          </a:p>
          <a:p>
            <a:pPr algn="l"/>
            <a:r>
              <a:rPr lang="ru-RU" sz="2000" dirty="0"/>
              <a:t>Территория микрорайона 27 ограничена элементами улично-дорожной сети города. </a:t>
            </a:r>
          </a:p>
          <a:p>
            <a:pPr algn="l"/>
            <a:r>
              <a:rPr lang="ru-RU" sz="2000" dirty="0"/>
              <a:t>С севера – пр-т. Комсомольский; с запада – ул. Геологическая; с юга – ул. </a:t>
            </a:r>
            <a:r>
              <a:rPr lang="ru-RU" sz="2000" dirty="0" err="1"/>
              <a:t>Мелик-Карамова</a:t>
            </a:r>
            <a:r>
              <a:rPr lang="ru-RU" sz="2000" dirty="0"/>
              <a:t>, с востока – ул. Югорская. Территорию микрорайона разделяют проезды: в широтном направлении - </a:t>
            </a:r>
            <a:r>
              <a:rPr lang="ru-RU" sz="2000" dirty="0" err="1"/>
              <a:t>пр</a:t>
            </a:r>
            <a:r>
              <a:rPr lang="ru-RU" sz="2000" dirty="0"/>
              <a:t>-д. Взлетный; в меридиональном </a:t>
            </a:r>
            <a:r>
              <a:rPr lang="ru-RU" sz="2000" dirty="0" err="1"/>
              <a:t>пр</a:t>
            </a:r>
            <a:r>
              <a:rPr lang="ru-RU" sz="2000" dirty="0"/>
              <a:t>-д. </a:t>
            </a:r>
            <a:r>
              <a:rPr lang="ru-RU" sz="2000" dirty="0" err="1"/>
              <a:t>Мунарева</a:t>
            </a:r>
            <a:r>
              <a:rPr lang="ru-RU" dirty="0"/>
              <a:t>.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0FF099-ED96-4007-B636-6645B2C4E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705" y="418203"/>
            <a:ext cx="7905750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4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1404B6D-CC0F-4973-A614-BC0C83F682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73E73DE-D4E1-43FA-83E1-019E69099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988" y="54176"/>
            <a:ext cx="7502024" cy="674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522514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:ЗУ1.5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sz="1800" dirty="0">
                <a:solidFill>
                  <a:prstClr val="white"/>
                </a:solidFill>
              </a:rPr>
              <a:t>Утвержденный проект межевания</a:t>
            </a:r>
            <a:br>
              <a:rPr lang="ru-RU" sz="1800" dirty="0">
                <a:solidFill>
                  <a:prstClr val="white"/>
                </a:solidFill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CCFF87-46C6-4882-87C0-7624A2010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79" y="456368"/>
            <a:ext cx="10190353" cy="640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81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522514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:ЗУ1.5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sz="1800" dirty="0">
                <a:solidFill>
                  <a:prstClr val="white"/>
                </a:solidFill>
              </a:rPr>
              <a:t>Предлагаемая корректировка</a:t>
            </a:r>
            <a:br>
              <a:rPr lang="ru-RU" sz="1800" dirty="0">
                <a:solidFill>
                  <a:prstClr val="white"/>
                </a:solidFill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6F7C0E-C370-448B-A5A7-83A5F108A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844" y="501554"/>
            <a:ext cx="10110790" cy="635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84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365372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:ЗУ2.13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90FF09-DD5D-453A-854F-490389EDDFF7}"/>
              </a:ext>
            </a:extLst>
          </p:cNvPr>
          <p:cNvSpPr/>
          <p:nvPr/>
        </p:nvSpPr>
        <p:spPr>
          <a:xfrm>
            <a:off x="1531453" y="561315"/>
            <a:ext cx="363344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chemeClr val="bg1"/>
                </a:solidFill>
              </a:rPr>
              <a:t>Утвержденный проект межевания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40B23-5897-4B3D-9C94-DDA95EAF319A}"/>
              </a:ext>
            </a:extLst>
          </p:cNvPr>
          <p:cNvSpPr txBox="1"/>
          <p:nvPr/>
        </p:nvSpPr>
        <p:spPr>
          <a:xfrm>
            <a:off x="7537101" y="561315"/>
            <a:ext cx="3123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Предлагаемая корректировка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1F166E-8E09-416F-B567-FFCECFA6EB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165" y="954939"/>
            <a:ext cx="5164403" cy="59313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9AB731-5CA2-402E-B729-FBDC8E6A9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846" y="935211"/>
            <a:ext cx="4480637" cy="595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37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365372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:ЗУ2.14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90FF09-DD5D-453A-854F-490389EDDFF7}"/>
              </a:ext>
            </a:extLst>
          </p:cNvPr>
          <p:cNvSpPr/>
          <p:nvPr/>
        </p:nvSpPr>
        <p:spPr>
          <a:xfrm>
            <a:off x="1531453" y="561315"/>
            <a:ext cx="363344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chemeClr val="bg1"/>
                </a:solidFill>
              </a:rPr>
              <a:t>Утвержденный проект межевания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40B23-5897-4B3D-9C94-DDA95EAF319A}"/>
              </a:ext>
            </a:extLst>
          </p:cNvPr>
          <p:cNvSpPr txBox="1"/>
          <p:nvPr/>
        </p:nvSpPr>
        <p:spPr>
          <a:xfrm>
            <a:off x="7537101" y="561315"/>
            <a:ext cx="3123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Предлагаемая корректировка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CDE8F2-CCB9-4615-9DBC-4217522D9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532" y="954939"/>
            <a:ext cx="4484481" cy="59457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B83103-DEBE-422B-8F3A-D4FE84C7FD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987" y="935211"/>
            <a:ext cx="4553584" cy="592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365372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:ЗУ4.5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90FF09-DD5D-453A-854F-490389EDDFF7}"/>
              </a:ext>
            </a:extLst>
          </p:cNvPr>
          <p:cNvSpPr/>
          <p:nvPr/>
        </p:nvSpPr>
        <p:spPr>
          <a:xfrm>
            <a:off x="1531453" y="561315"/>
            <a:ext cx="363344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chemeClr val="bg1"/>
                </a:solidFill>
              </a:rPr>
              <a:t>Утвержденный проект межевания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40B23-5897-4B3D-9C94-DDA95EAF319A}"/>
              </a:ext>
            </a:extLst>
          </p:cNvPr>
          <p:cNvSpPr txBox="1"/>
          <p:nvPr/>
        </p:nvSpPr>
        <p:spPr>
          <a:xfrm>
            <a:off x="7537101" y="561315"/>
            <a:ext cx="3123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Предлагаемая корректировка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AAD1D0-85C7-44CD-B79A-66010E6CC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240" y="954939"/>
            <a:ext cx="4446831" cy="59030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E853F2-7A7F-4D01-A17E-B7EDE11A3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929" y="954939"/>
            <a:ext cx="4544135" cy="590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97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2AB768-5648-4550-A842-0B8A5121E6BA}"/>
              </a:ext>
            </a:extLst>
          </p:cNvPr>
          <p:cNvSpPr/>
          <p:nvPr/>
        </p:nvSpPr>
        <p:spPr>
          <a:xfrm>
            <a:off x="-1" y="0"/>
            <a:ext cx="12192000" cy="721216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A211B31-A668-4906-9160-113B8D9A5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5943"/>
            <a:ext cx="12192001" cy="365372"/>
          </a:xfr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Корректировка границ земельного участка с условным номером :ЗУ4.13</a:t>
            </a:r>
            <a:br>
              <a:rPr lang="ru-RU" sz="1800" b="1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90FF09-DD5D-453A-854F-490389EDDFF7}"/>
              </a:ext>
            </a:extLst>
          </p:cNvPr>
          <p:cNvSpPr/>
          <p:nvPr/>
        </p:nvSpPr>
        <p:spPr>
          <a:xfrm>
            <a:off x="1531453" y="561315"/>
            <a:ext cx="363344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chemeClr val="bg1"/>
                </a:solidFill>
              </a:rPr>
              <a:t>Утвержденный проект межевания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40B23-5897-4B3D-9C94-DDA95EAF319A}"/>
              </a:ext>
            </a:extLst>
          </p:cNvPr>
          <p:cNvSpPr txBox="1"/>
          <p:nvPr/>
        </p:nvSpPr>
        <p:spPr>
          <a:xfrm>
            <a:off x="7537101" y="561315"/>
            <a:ext cx="3123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Предлагаемая корректировка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354E164-55AF-4596-9007-4D49D5C33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533" y="954939"/>
            <a:ext cx="4808760" cy="59030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6FA76A-E039-49C5-93ED-3C5EB1FF70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484" y="954938"/>
            <a:ext cx="4520881" cy="590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53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8031</TotalTime>
  <Words>251</Words>
  <Application>Microsoft Office PowerPoint</Application>
  <PresentationFormat>Широкоэкранный</PresentationFormat>
  <Paragraphs>35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Condensed</vt:lpstr>
      <vt:lpstr>Calibri</vt:lpstr>
      <vt:lpstr>Calibri Light</vt:lpstr>
      <vt:lpstr>Times New Roman</vt:lpstr>
      <vt:lpstr>Office Theme</vt:lpstr>
      <vt:lpstr>КОРРЕКТИРОВКА  ПРОЕКТА МЕЖЕВАНИЯ ТЕРРИТОРИИ МИКРОРАЙОНА 27 ГОРОДА СУРГУТА В ЧАСТИ СПОСОБОВ ОБРАЗОВАНИЯ И УСТРАНЕНИЯ ТЕХНИЧЕСКИХ ОШИБОК</vt:lpstr>
      <vt:lpstr>Презентация PowerPoint</vt:lpstr>
      <vt:lpstr>Презентация PowerPoint</vt:lpstr>
      <vt:lpstr>Корректировка границ земельного участка с условным номером :ЗУ1.5 Утвержденный проект межевания </vt:lpstr>
      <vt:lpstr>Корректировка границ земельного участка с условным номером :ЗУ1.5 Предлагаемая корректировка </vt:lpstr>
      <vt:lpstr>Корректировка границ земельного участка с условным номером :ЗУ2.13 </vt:lpstr>
      <vt:lpstr>Корректировка границ земельного участка с условным номером :ЗУ2.14 </vt:lpstr>
      <vt:lpstr>Корректировка границ земельного участка с условным номером :ЗУ4.5 </vt:lpstr>
      <vt:lpstr>Корректировка границ земельного участка с условным номером :ЗУ4.13 </vt:lpstr>
      <vt:lpstr>Перечень образуемых земельных участков (пример)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185</cp:revision>
  <cp:lastPrinted>2022-04-19T05:05:26Z</cp:lastPrinted>
  <dcterms:created xsi:type="dcterms:W3CDTF">2020-05-27T10:04:27Z</dcterms:created>
  <dcterms:modified xsi:type="dcterms:W3CDTF">2023-05-18T10:45:21Z</dcterms:modified>
</cp:coreProperties>
</file>